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0" r:id="rId6"/>
    <p:sldId id="263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274" r:id="rId17"/>
    <p:sldId id="276" r:id="rId18"/>
    <p:sldId id="277" r:id="rId19"/>
    <p:sldId id="278" r:id="rId20"/>
    <p:sldId id="279" r:id="rId21"/>
    <p:sldId id="280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EA1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08B45C-3130-47BC-B242-16018E0C9963}" v="257" dt="2022-07-04T05:32:30.9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ao Sun" userId="27e95b76-222b-442c-947f-1bbce6749cc5" providerId="ADAL" clId="{8A08B45C-3130-47BC-B242-16018E0C9963}"/>
    <pc:docChg chg="undo redo custSel addSld delSld modSld">
      <pc:chgData name="Xiao Sun" userId="27e95b76-222b-442c-947f-1bbce6749cc5" providerId="ADAL" clId="{8A08B45C-3130-47BC-B242-16018E0C9963}" dt="2022-07-04T05:34:05.518" v="721" actId="1035"/>
      <pc:docMkLst>
        <pc:docMk/>
      </pc:docMkLst>
      <pc:sldChg chg="modSp mod">
        <pc:chgData name="Xiao Sun" userId="27e95b76-222b-442c-947f-1bbce6749cc5" providerId="ADAL" clId="{8A08B45C-3130-47BC-B242-16018E0C9963}" dt="2022-07-04T05:32:53.276" v="710" actId="20577"/>
        <pc:sldMkLst>
          <pc:docMk/>
          <pc:sldMk cId="2005186318" sldId="256"/>
        </pc:sldMkLst>
        <pc:spChg chg="mod">
          <ac:chgData name="Xiao Sun" userId="27e95b76-222b-442c-947f-1bbce6749cc5" providerId="ADAL" clId="{8A08B45C-3130-47BC-B242-16018E0C9963}" dt="2022-07-04T05:32:53.276" v="710" actId="20577"/>
          <ac:spMkLst>
            <pc:docMk/>
            <pc:sldMk cId="2005186318" sldId="256"/>
            <ac:spMk id="3" creationId="{6F44321E-1399-3BB2-8D96-6C0FE3E9143B}"/>
          </ac:spMkLst>
        </pc:spChg>
      </pc:sldChg>
      <pc:sldChg chg="addSp modSp mod modAnim">
        <pc:chgData name="Xiao Sun" userId="27e95b76-222b-442c-947f-1bbce6749cc5" providerId="ADAL" clId="{8A08B45C-3130-47BC-B242-16018E0C9963}" dt="2022-07-04T05:34:05.518" v="721" actId="1035"/>
        <pc:sldMkLst>
          <pc:docMk/>
          <pc:sldMk cId="1277771951" sldId="260"/>
        </pc:sldMkLst>
        <pc:spChg chg="mod">
          <ac:chgData name="Xiao Sun" userId="27e95b76-222b-442c-947f-1bbce6749cc5" providerId="ADAL" clId="{8A08B45C-3130-47BC-B242-16018E0C9963}" dt="2022-07-04T05:34:05.518" v="721" actId="1035"/>
          <ac:spMkLst>
            <pc:docMk/>
            <pc:sldMk cId="1277771951" sldId="260"/>
            <ac:spMk id="35" creationId="{9E8F01ED-F7EF-40E5-F383-823085C7EA37}"/>
          </ac:spMkLst>
        </pc:spChg>
        <pc:spChg chg="add mod">
          <ac:chgData name="Xiao Sun" userId="27e95b76-222b-442c-947f-1bbce6749cc5" providerId="ADAL" clId="{8A08B45C-3130-47BC-B242-16018E0C9963}" dt="2022-07-04T02:55:19.408" v="6" actId="1035"/>
          <ac:spMkLst>
            <pc:docMk/>
            <pc:sldMk cId="1277771951" sldId="260"/>
            <ac:spMk id="37" creationId="{D88484B6-3B7D-6DC1-0875-E38FE3D96C7E}"/>
          </ac:spMkLst>
        </pc:spChg>
        <pc:spChg chg="mod">
          <ac:chgData name="Xiao Sun" userId="27e95b76-222b-442c-947f-1bbce6749cc5" providerId="ADAL" clId="{8A08B45C-3130-47BC-B242-16018E0C9963}" dt="2022-07-04T02:55:12.501" v="3" actId="20577"/>
          <ac:spMkLst>
            <pc:docMk/>
            <pc:sldMk cId="1277771951" sldId="260"/>
            <ac:spMk id="49" creationId="{F9E17684-2F02-E15E-0DA1-661447BDE398}"/>
          </ac:spMkLst>
        </pc:spChg>
        <pc:cxnChg chg="mod">
          <ac:chgData name="Xiao Sun" userId="27e95b76-222b-442c-947f-1bbce6749cc5" providerId="ADAL" clId="{8A08B45C-3130-47BC-B242-16018E0C9963}" dt="2022-07-04T05:34:05.518" v="721" actId="1035"/>
          <ac:cxnSpMkLst>
            <pc:docMk/>
            <pc:sldMk cId="1277771951" sldId="260"/>
            <ac:cxnSpMk id="38" creationId="{CA0C881A-3A0B-C8E6-6C1D-12AA4300EC01}"/>
          </ac:cxnSpMkLst>
        </pc:cxnChg>
      </pc:sldChg>
      <pc:sldChg chg="modAnim">
        <pc:chgData name="Xiao Sun" userId="27e95b76-222b-442c-947f-1bbce6749cc5" providerId="ADAL" clId="{8A08B45C-3130-47BC-B242-16018E0C9963}" dt="2022-07-04T03:38:43.922" v="28"/>
        <pc:sldMkLst>
          <pc:docMk/>
          <pc:sldMk cId="2795531685" sldId="263"/>
        </pc:sldMkLst>
      </pc:sldChg>
      <pc:sldChg chg="addSp delSp modSp mod addAnim delAnim modAnim">
        <pc:chgData name="Xiao Sun" userId="27e95b76-222b-442c-947f-1bbce6749cc5" providerId="ADAL" clId="{8A08B45C-3130-47BC-B242-16018E0C9963}" dt="2022-07-04T04:21:21.362" v="457" actId="1076"/>
        <pc:sldMkLst>
          <pc:docMk/>
          <pc:sldMk cId="609157329" sldId="266"/>
        </pc:sldMkLst>
        <pc:spChg chg="mod">
          <ac:chgData name="Xiao Sun" userId="27e95b76-222b-442c-947f-1bbce6749cc5" providerId="ADAL" clId="{8A08B45C-3130-47BC-B242-16018E0C9963}" dt="2022-07-04T03:44:43.192" v="64" actId="20577"/>
          <ac:spMkLst>
            <pc:docMk/>
            <pc:sldMk cId="609157329" sldId="266"/>
            <ac:spMk id="7" creationId="{4EDEDA83-E784-B70D-679E-09F68F429CAE}"/>
          </ac:spMkLst>
        </pc:spChg>
        <pc:spChg chg="add mod ord">
          <ac:chgData name="Xiao Sun" userId="27e95b76-222b-442c-947f-1bbce6749cc5" providerId="ADAL" clId="{8A08B45C-3130-47BC-B242-16018E0C9963}" dt="2022-07-04T03:44:02.949" v="55" actId="167"/>
          <ac:spMkLst>
            <pc:docMk/>
            <pc:sldMk cId="609157329" sldId="266"/>
            <ac:spMk id="10" creationId="{C1D89701-9C9E-677B-E380-804BB62E4B63}"/>
          </ac:spMkLst>
        </pc:spChg>
        <pc:spChg chg="add del">
          <ac:chgData name="Xiao Sun" userId="27e95b76-222b-442c-947f-1bbce6749cc5" providerId="ADAL" clId="{8A08B45C-3130-47BC-B242-16018E0C9963}" dt="2022-07-04T03:41:38.660" v="40" actId="22"/>
          <ac:spMkLst>
            <pc:docMk/>
            <pc:sldMk cId="609157329" sldId="266"/>
            <ac:spMk id="24" creationId="{41DCDFFB-F311-5B29-9C83-A834DA064DA6}"/>
          </ac:spMkLst>
        </pc:spChg>
        <pc:spChg chg="mod">
          <ac:chgData name="Xiao Sun" userId="27e95b76-222b-442c-947f-1bbce6749cc5" providerId="ADAL" clId="{8A08B45C-3130-47BC-B242-16018E0C9963}" dt="2022-07-04T04:21:21.362" v="457" actId="1076"/>
          <ac:spMkLst>
            <pc:docMk/>
            <pc:sldMk cId="609157329" sldId="266"/>
            <ac:spMk id="26" creationId="{82273D6B-4FA6-6770-D140-5F39A1A8A8BB}"/>
          </ac:spMkLst>
        </pc:spChg>
        <pc:spChg chg="add del mod">
          <ac:chgData name="Xiao Sun" userId="27e95b76-222b-442c-947f-1bbce6749cc5" providerId="ADAL" clId="{8A08B45C-3130-47BC-B242-16018E0C9963}" dt="2022-07-04T03:42:37.058" v="50" actId="21"/>
          <ac:spMkLst>
            <pc:docMk/>
            <pc:sldMk cId="609157329" sldId="266"/>
            <ac:spMk id="28" creationId="{F4B36EEF-5DD9-862F-EC83-B21A28BF2A53}"/>
          </ac:spMkLst>
        </pc:spChg>
      </pc:sldChg>
      <pc:sldChg chg="addSp delSp modSp mod addAnim delAnim modAnim">
        <pc:chgData name="Xiao Sun" userId="27e95b76-222b-442c-947f-1bbce6749cc5" providerId="ADAL" clId="{8A08B45C-3130-47BC-B242-16018E0C9963}" dt="2022-07-04T04:18:31.885" v="443" actId="1035"/>
        <pc:sldMkLst>
          <pc:docMk/>
          <pc:sldMk cId="2034514568" sldId="268"/>
        </pc:sldMkLst>
        <pc:spChg chg="mod">
          <ac:chgData name="Xiao Sun" userId="27e95b76-222b-442c-947f-1bbce6749cc5" providerId="ADAL" clId="{8A08B45C-3130-47BC-B242-16018E0C9963}" dt="2022-07-04T04:00:02.908" v="222" actId="20577"/>
          <ac:spMkLst>
            <pc:docMk/>
            <pc:sldMk cId="2034514568" sldId="268"/>
            <ac:spMk id="7" creationId="{ED2FD289-3700-1BC7-7F91-9A473EAA3840}"/>
          </ac:spMkLst>
        </pc:spChg>
        <pc:spChg chg="add mod">
          <ac:chgData name="Xiao Sun" userId="27e95b76-222b-442c-947f-1bbce6749cc5" providerId="ADAL" clId="{8A08B45C-3130-47BC-B242-16018E0C9963}" dt="2022-07-04T04:00:12.634" v="226" actId="1036"/>
          <ac:spMkLst>
            <pc:docMk/>
            <pc:sldMk cId="2034514568" sldId="268"/>
            <ac:spMk id="12" creationId="{C2BE6484-AF4C-72E8-519C-A381D03F5A5C}"/>
          </ac:spMkLst>
        </pc:spChg>
        <pc:spChg chg="mod topLvl">
          <ac:chgData name="Xiao Sun" userId="27e95b76-222b-442c-947f-1bbce6749cc5" providerId="ADAL" clId="{8A08B45C-3130-47BC-B242-16018E0C9963}" dt="2022-07-04T03:50:59.155" v="90" actId="165"/>
          <ac:spMkLst>
            <pc:docMk/>
            <pc:sldMk cId="2034514568" sldId="268"/>
            <ac:spMk id="29" creationId="{4225B160-21C4-90E0-7193-AB5F3D5E31DA}"/>
          </ac:spMkLst>
        </pc:spChg>
        <pc:spChg chg="mod topLvl">
          <ac:chgData name="Xiao Sun" userId="27e95b76-222b-442c-947f-1bbce6749cc5" providerId="ADAL" clId="{8A08B45C-3130-47BC-B242-16018E0C9963}" dt="2022-07-04T03:50:59.155" v="90" actId="165"/>
          <ac:spMkLst>
            <pc:docMk/>
            <pc:sldMk cId="2034514568" sldId="268"/>
            <ac:spMk id="30" creationId="{61119462-3C68-EA2F-FFA2-F7358B7AAAEA}"/>
          </ac:spMkLst>
        </pc:spChg>
        <pc:spChg chg="mod topLvl">
          <ac:chgData name="Xiao Sun" userId="27e95b76-222b-442c-947f-1bbce6749cc5" providerId="ADAL" clId="{8A08B45C-3130-47BC-B242-16018E0C9963}" dt="2022-07-04T03:50:59.155" v="90" actId="165"/>
          <ac:spMkLst>
            <pc:docMk/>
            <pc:sldMk cId="2034514568" sldId="268"/>
            <ac:spMk id="36" creationId="{DAFAA42D-857D-0037-C27D-88BD011065BF}"/>
          </ac:spMkLst>
        </pc:spChg>
        <pc:spChg chg="mod topLvl">
          <ac:chgData name="Xiao Sun" userId="27e95b76-222b-442c-947f-1bbce6749cc5" providerId="ADAL" clId="{8A08B45C-3130-47BC-B242-16018E0C9963}" dt="2022-07-04T03:50:59.155" v="90" actId="165"/>
          <ac:spMkLst>
            <pc:docMk/>
            <pc:sldMk cId="2034514568" sldId="268"/>
            <ac:spMk id="40" creationId="{927EA3B9-0355-80D4-61B9-AA0D9A93BA0D}"/>
          </ac:spMkLst>
        </pc:spChg>
        <pc:spChg chg="mod topLvl">
          <ac:chgData name="Xiao Sun" userId="27e95b76-222b-442c-947f-1bbce6749cc5" providerId="ADAL" clId="{8A08B45C-3130-47BC-B242-16018E0C9963}" dt="2022-07-04T03:50:59.155" v="90" actId="165"/>
          <ac:spMkLst>
            <pc:docMk/>
            <pc:sldMk cId="2034514568" sldId="268"/>
            <ac:spMk id="41" creationId="{26A210FD-7CA1-C5F4-A50F-BA988E63B3C8}"/>
          </ac:spMkLst>
        </pc:spChg>
        <pc:spChg chg="mod topLvl">
          <ac:chgData name="Xiao Sun" userId="27e95b76-222b-442c-947f-1bbce6749cc5" providerId="ADAL" clId="{8A08B45C-3130-47BC-B242-16018E0C9963}" dt="2022-07-04T03:50:59.155" v="90" actId="165"/>
          <ac:spMkLst>
            <pc:docMk/>
            <pc:sldMk cId="2034514568" sldId="268"/>
            <ac:spMk id="43" creationId="{FEB8EFE9-884D-52B6-D575-63F5CBA353EE}"/>
          </ac:spMkLst>
        </pc:spChg>
        <pc:spChg chg="add mod">
          <ac:chgData name="Xiao Sun" userId="27e95b76-222b-442c-947f-1bbce6749cc5" providerId="ADAL" clId="{8A08B45C-3130-47BC-B242-16018E0C9963}" dt="2022-07-04T03:50:58.802" v="89" actId="571"/>
          <ac:spMkLst>
            <pc:docMk/>
            <pc:sldMk cId="2034514568" sldId="268"/>
            <ac:spMk id="68" creationId="{5CB2D969-70C7-BE8D-09D1-FB7D8C56B1B3}"/>
          </ac:spMkLst>
        </pc:spChg>
        <pc:spChg chg="add mod">
          <ac:chgData name="Xiao Sun" userId="27e95b76-222b-442c-947f-1bbce6749cc5" providerId="ADAL" clId="{8A08B45C-3130-47BC-B242-16018E0C9963}" dt="2022-07-04T03:50:58.483" v="88" actId="571"/>
          <ac:spMkLst>
            <pc:docMk/>
            <pc:sldMk cId="2034514568" sldId="268"/>
            <ac:spMk id="74" creationId="{1A89EE07-00D8-3CD0-3B68-7C2389A98878}"/>
          </ac:spMkLst>
        </pc:spChg>
        <pc:spChg chg="mod topLvl">
          <ac:chgData name="Xiao Sun" userId="27e95b76-222b-442c-947f-1bbce6749cc5" providerId="ADAL" clId="{8A08B45C-3130-47BC-B242-16018E0C9963}" dt="2022-07-04T03:51:57.251" v="100" actId="165"/>
          <ac:spMkLst>
            <pc:docMk/>
            <pc:sldMk cId="2034514568" sldId="268"/>
            <ac:spMk id="89" creationId="{516AB884-EC11-AC44-EDAB-B9353B1DA7F5}"/>
          </ac:spMkLst>
        </pc:spChg>
        <pc:spChg chg="mod topLvl">
          <ac:chgData name="Xiao Sun" userId="27e95b76-222b-442c-947f-1bbce6749cc5" providerId="ADAL" clId="{8A08B45C-3130-47BC-B242-16018E0C9963}" dt="2022-07-04T03:51:57.251" v="100" actId="165"/>
          <ac:spMkLst>
            <pc:docMk/>
            <pc:sldMk cId="2034514568" sldId="268"/>
            <ac:spMk id="90" creationId="{FE577E26-F56A-276E-3460-23CC70223787}"/>
          </ac:spMkLst>
        </pc:spChg>
        <pc:spChg chg="mod topLvl">
          <ac:chgData name="Xiao Sun" userId="27e95b76-222b-442c-947f-1bbce6749cc5" providerId="ADAL" clId="{8A08B45C-3130-47BC-B242-16018E0C9963}" dt="2022-07-04T03:51:57.251" v="100" actId="165"/>
          <ac:spMkLst>
            <pc:docMk/>
            <pc:sldMk cId="2034514568" sldId="268"/>
            <ac:spMk id="96" creationId="{900840D4-4A61-740D-9C72-EB8F6BD3BBFF}"/>
          </ac:spMkLst>
        </pc:spChg>
        <pc:spChg chg="mod topLvl">
          <ac:chgData name="Xiao Sun" userId="27e95b76-222b-442c-947f-1bbce6749cc5" providerId="ADAL" clId="{8A08B45C-3130-47BC-B242-16018E0C9963}" dt="2022-07-04T03:51:57.251" v="100" actId="165"/>
          <ac:spMkLst>
            <pc:docMk/>
            <pc:sldMk cId="2034514568" sldId="268"/>
            <ac:spMk id="100" creationId="{55A9B316-C7AA-C55E-7429-E75697E07A99}"/>
          </ac:spMkLst>
        </pc:spChg>
        <pc:spChg chg="del mod ord topLvl">
          <ac:chgData name="Xiao Sun" userId="27e95b76-222b-442c-947f-1bbce6749cc5" providerId="ADAL" clId="{8A08B45C-3130-47BC-B242-16018E0C9963}" dt="2022-07-04T03:57:47.482" v="174" actId="21"/>
          <ac:spMkLst>
            <pc:docMk/>
            <pc:sldMk cId="2034514568" sldId="268"/>
            <ac:spMk id="101" creationId="{881E9B1A-6B17-B3D6-A441-55471E696838}"/>
          </ac:spMkLst>
        </pc:spChg>
        <pc:spChg chg="mod topLvl">
          <ac:chgData name="Xiao Sun" userId="27e95b76-222b-442c-947f-1bbce6749cc5" providerId="ADAL" clId="{8A08B45C-3130-47BC-B242-16018E0C9963}" dt="2022-07-04T03:51:57.251" v="100" actId="165"/>
          <ac:spMkLst>
            <pc:docMk/>
            <pc:sldMk cId="2034514568" sldId="268"/>
            <ac:spMk id="103" creationId="{5C38CD3A-6365-0328-0A1A-56E88A1D6F36}"/>
          </ac:spMkLst>
        </pc:spChg>
        <pc:spChg chg="add del mod ord">
          <ac:chgData name="Xiao Sun" userId="27e95b76-222b-442c-947f-1bbce6749cc5" providerId="ADAL" clId="{8A08B45C-3130-47BC-B242-16018E0C9963}" dt="2022-07-04T03:57:50.429" v="176" actId="21"/>
          <ac:spMkLst>
            <pc:docMk/>
            <pc:sldMk cId="2034514568" sldId="268"/>
            <ac:spMk id="114" creationId="{E6F75D7F-A183-609B-61D8-0D6FE9F054B7}"/>
          </ac:spMkLst>
        </pc:spChg>
        <pc:spChg chg="add del mod">
          <ac:chgData name="Xiao Sun" userId="27e95b76-222b-442c-947f-1bbce6749cc5" providerId="ADAL" clId="{8A08B45C-3130-47BC-B242-16018E0C9963}" dt="2022-07-04T04:14:20.471" v="373" actId="21"/>
          <ac:spMkLst>
            <pc:docMk/>
            <pc:sldMk cId="2034514568" sldId="268"/>
            <ac:spMk id="124" creationId="{4C9AD119-07C3-A060-C087-FDFC96DFFF36}"/>
          </ac:spMkLst>
        </pc:spChg>
        <pc:spChg chg="add mod">
          <ac:chgData name="Xiao Sun" userId="27e95b76-222b-442c-947f-1bbce6749cc5" providerId="ADAL" clId="{8A08B45C-3130-47BC-B242-16018E0C9963}" dt="2022-07-04T04:09:27.377" v="340" actId="14100"/>
          <ac:spMkLst>
            <pc:docMk/>
            <pc:sldMk cId="2034514568" sldId="268"/>
            <ac:spMk id="125" creationId="{02A954DC-4F4F-9869-A2BF-C55E4BD12385}"/>
          </ac:spMkLst>
        </pc:spChg>
        <pc:spChg chg="add mod">
          <ac:chgData name="Xiao Sun" userId="27e95b76-222b-442c-947f-1bbce6749cc5" providerId="ADAL" clId="{8A08B45C-3130-47BC-B242-16018E0C9963}" dt="2022-07-04T04:10:11.606" v="345" actId="1076"/>
          <ac:spMkLst>
            <pc:docMk/>
            <pc:sldMk cId="2034514568" sldId="268"/>
            <ac:spMk id="126" creationId="{2BFA015C-494E-B971-3E55-F3286BC36B65}"/>
          </ac:spMkLst>
        </pc:spChg>
        <pc:spChg chg="add mod">
          <ac:chgData name="Xiao Sun" userId="27e95b76-222b-442c-947f-1bbce6749cc5" providerId="ADAL" clId="{8A08B45C-3130-47BC-B242-16018E0C9963}" dt="2022-07-04T04:10:25.903" v="347" actId="1076"/>
          <ac:spMkLst>
            <pc:docMk/>
            <pc:sldMk cId="2034514568" sldId="268"/>
            <ac:spMk id="127" creationId="{B677466A-625E-6068-57B7-1133EBF1EC70}"/>
          </ac:spMkLst>
        </pc:spChg>
        <pc:spChg chg="add mod">
          <ac:chgData name="Xiao Sun" userId="27e95b76-222b-442c-947f-1bbce6749cc5" providerId="ADAL" clId="{8A08B45C-3130-47BC-B242-16018E0C9963}" dt="2022-07-04T04:15:49.102" v="378" actId="1076"/>
          <ac:spMkLst>
            <pc:docMk/>
            <pc:sldMk cId="2034514568" sldId="268"/>
            <ac:spMk id="129" creationId="{B644DCA8-8E89-E858-BEE8-9A4BB63DB81F}"/>
          </ac:spMkLst>
        </pc:spChg>
        <pc:spChg chg="add mod">
          <ac:chgData name="Xiao Sun" userId="27e95b76-222b-442c-947f-1bbce6749cc5" providerId="ADAL" clId="{8A08B45C-3130-47BC-B242-16018E0C9963}" dt="2022-07-04T04:18:31.885" v="443" actId="1035"/>
          <ac:spMkLst>
            <pc:docMk/>
            <pc:sldMk cId="2034514568" sldId="268"/>
            <ac:spMk id="132" creationId="{CF495A35-2886-931C-5F4C-957C82A820E1}"/>
          </ac:spMkLst>
        </pc:spChg>
        <pc:grpChg chg="add del mod">
          <ac:chgData name="Xiao Sun" userId="27e95b76-222b-442c-947f-1bbce6749cc5" providerId="ADAL" clId="{8A08B45C-3130-47BC-B242-16018E0C9963}" dt="2022-07-04T03:51:35.402" v="97" actId="21"/>
          <ac:grpSpMkLst>
            <pc:docMk/>
            <pc:sldMk cId="2034514568" sldId="268"/>
            <ac:grpSpMk id="22" creationId="{6AF7B7F5-3593-C487-7C5D-4C43DF58C7B8}"/>
          </ac:grpSpMkLst>
        </pc:grpChg>
        <pc:grpChg chg="mod">
          <ac:chgData name="Xiao Sun" userId="27e95b76-222b-442c-947f-1bbce6749cc5" providerId="ADAL" clId="{8A08B45C-3130-47BC-B242-16018E0C9963}" dt="2022-07-04T04:12:17.286" v="356" actId="1076"/>
          <ac:grpSpMkLst>
            <pc:docMk/>
            <pc:sldMk cId="2034514568" sldId="268"/>
            <ac:grpSpMk id="62" creationId="{7D3EF5EA-0025-2650-7EF7-636B7759B1B3}"/>
          </ac:grpSpMkLst>
        </pc:grpChg>
        <pc:grpChg chg="add del mod">
          <ac:chgData name="Xiao Sun" userId="27e95b76-222b-442c-947f-1bbce6749cc5" providerId="ADAL" clId="{8A08B45C-3130-47BC-B242-16018E0C9963}" dt="2022-07-04T03:51:57.251" v="100" actId="165"/>
          <ac:grpSpMkLst>
            <pc:docMk/>
            <pc:sldMk cId="2034514568" sldId="268"/>
            <ac:grpSpMk id="83" creationId="{0F873BA7-8CDB-B16D-DA9D-B47F632F9116}"/>
          </ac:grpSpMkLst>
        </pc:grpChg>
        <pc:picChg chg="del">
          <ac:chgData name="Xiao Sun" userId="27e95b76-222b-442c-947f-1bbce6749cc5" providerId="ADAL" clId="{8A08B45C-3130-47BC-B242-16018E0C9963}" dt="2022-07-04T03:51:36.907" v="98" actId="21"/>
          <ac:picMkLst>
            <pc:docMk/>
            <pc:sldMk cId="2034514568" sldId="268"/>
            <ac:picMk id="13" creationId="{383DBC39-B435-43A3-91E1-7DD6888E4E12}"/>
          </ac:picMkLst>
        </pc:picChg>
        <pc:picChg chg="mod topLvl">
          <ac:chgData name="Xiao Sun" userId="27e95b76-222b-442c-947f-1bbce6749cc5" providerId="ADAL" clId="{8A08B45C-3130-47BC-B242-16018E0C9963}" dt="2022-07-04T03:50:59.155" v="90" actId="165"/>
          <ac:picMkLst>
            <pc:docMk/>
            <pc:sldMk cId="2034514568" sldId="268"/>
            <ac:picMk id="23" creationId="{28A5183A-2562-763B-C6EB-5B254A5AAE20}"/>
          </ac:picMkLst>
        </pc:picChg>
        <pc:picChg chg="mod topLvl">
          <ac:chgData name="Xiao Sun" userId="27e95b76-222b-442c-947f-1bbce6749cc5" providerId="ADAL" clId="{8A08B45C-3130-47BC-B242-16018E0C9963}" dt="2022-07-04T03:50:59.155" v="90" actId="165"/>
          <ac:picMkLst>
            <pc:docMk/>
            <pc:sldMk cId="2034514568" sldId="268"/>
            <ac:picMk id="28" creationId="{6E1D7120-3DBA-72D0-A667-409780CF392F}"/>
          </ac:picMkLst>
        </pc:picChg>
        <pc:picChg chg="mod topLvl">
          <ac:chgData name="Xiao Sun" userId="27e95b76-222b-442c-947f-1bbce6749cc5" providerId="ADAL" clId="{8A08B45C-3130-47BC-B242-16018E0C9963}" dt="2022-07-04T03:50:59.155" v="90" actId="165"/>
          <ac:picMkLst>
            <pc:docMk/>
            <pc:sldMk cId="2034514568" sldId="268"/>
            <ac:picMk id="38" creationId="{E6C28483-ED6C-1CA4-746C-361FFE64633F}"/>
          </ac:picMkLst>
        </pc:picChg>
        <pc:picChg chg="mod topLvl">
          <ac:chgData name="Xiao Sun" userId="27e95b76-222b-442c-947f-1bbce6749cc5" providerId="ADAL" clId="{8A08B45C-3130-47BC-B242-16018E0C9963}" dt="2022-07-04T03:50:59.155" v="90" actId="165"/>
          <ac:picMkLst>
            <pc:docMk/>
            <pc:sldMk cId="2034514568" sldId="268"/>
            <ac:picMk id="39" creationId="{DD5B620E-365C-3C0A-8700-D15B3FF10F9D}"/>
          </ac:picMkLst>
        </pc:picChg>
        <pc:picChg chg="add mod">
          <ac:chgData name="Xiao Sun" userId="27e95b76-222b-442c-947f-1bbce6749cc5" providerId="ADAL" clId="{8A08B45C-3130-47BC-B242-16018E0C9963}" dt="2022-07-04T03:50:58.802" v="89" actId="571"/>
          <ac:picMkLst>
            <pc:docMk/>
            <pc:sldMk cId="2034514568" sldId="268"/>
            <ac:picMk id="67" creationId="{CFE31635-01C8-AD5B-5A8E-C47D7BFD8CFB}"/>
          </ac:picMkLst>
        </pc:picChg>
        <pc:picChg chg="add mod">
          <ac:chgData name="Xiao Sun" userId="27e95b76-222b-442c-947f-1bbce6749cc5" providerId="ADAL" clId="{8A08B45C-3130-47BC-B242-16018E0C9963}" dt="2022-07-04T03:50:58.483" v="88" actId="571"/>
          <ac:picMkLst>
            <pc:docMk/>
            <pc:sldMk cId="2034514568" sldId="268"/>
            <ac:picMk id="73" creationId="{8217D8F1-1236-87C4-2953-588F8E5B73E8}"/>
          </ac:picMkLst>
        </pc:picChg>
        <pc:picChg chg="add mod">
          <ac:chgData name="Xiao Sun" userId="27e95b76-222b-442c-947f-1bbce6749cc5" providerId="ADAL" clId="{8A08B45C-3130-47BC-B242-16018E0C9963}" dt="2022-07-04T03:50:57.115" v="86" actId="571"/>
          <ac:picMkLst>
            <pc:docMk/>
            <pc:sldMk cId="2034514568" sldId="268"/>
            <ac:picMk id="79" creationId="{E6472494-3B32-DDD6-B031-AF1B4E3AD664}"/>
          </ac:picMkLst>
        </pc:picChg>
        <pc:picChg chg="mod topLvl">
          <ac:chgData name="Xiao Sun" userId="27e95b76-222b-442c-947f-1bbce6749cc5" providerId="ADAL" clId="{8A08B45C-3130-47BC-B242-16018E0C9963}" dt="2022-07-04T03:54:49.202" v="129" actId="1076"/>
          <ac:picMkLst>
            <pc:docMk/>
            <pc:sldMk cId="2034514568" sldId="268"/>
            <ac:picMk id="84" creationId="{3A6EA61A-D611-C442-7BFD-78A84AACDF69}"/>
          </ac:picMkLst>
        </pc:picChg>
        <pc:picChg chg="mod topLvl">
          <ac:chgData name="Xiao Sun" userId="27e95b76-222b-442c-947f-1bbce6749cc5" providerId="ADAL" clId="{8A08B45C-3130-47BC-B242-16018E0C9963}" dt="2022-07-04T03:51:57.251" v="100" actId="165"/>
          <ac:picMkLst>
            <pc:docMk/>
            <pc:sldMk cId="2034514568" sldId="268"/>
            <ac:picMk id="88" creationId="{8763703C-C587-E9B2-04B5-CDE360BEBF96}"/>
          </ac:picMkLst>
        </pc:picChg>
        <pc:picChg chg="add del mod topLvl">
          <ac:chgData name="Xiao Sun" userId="27e95b76-222b-442c-947f-1bbce6749cc5" providerId="ADAL" clId="{8A08B45C-3130-47BC-B242-16018E0C9963}" dt="2022-07-04T03:58:08.942" v="182" actId="21"/>
          <ac:picMkLst>
            <pc:docMk/>
            <pc:sldMk cId="2034514568" sldId="268"/>
            <ac:picMk id="98" creationId="{8BC70C41-EEA9-EB94-DAB4-0DEA9CEEED2B}"/>
          </ac:picMkLst>
        </pc:picChg>
        <pc:picChg chg="mod topLvl">
          <ac:chgData name="Xiao Sun" userId="27e95b76-222b-442c-947f-1bbce6749cc5" providerId="ADAL" clId="{8A08B45C-3130-47BC-B242-16018E0C9963}" dt="2022-07-04T03:51:57.251" v="100" actId="165"/>
          <ac:picMkLst>
            <pc:docMk/>
            <pc:sldMk cId="2034514568" sldId="268"/>
            <ac:picMk id="99" creationId="{03E76E81-54F1-556D-0445-6B497B7FAE9E}"/>
          </ac:picMkLst>
        </pc:picChg>
        <pc:picChg chg="add mod ord">
          <ac:chgData name="Xiao Sun" userId="27e95b76-222b-442c-947f-1bbce6749cc5" providerId="ADAL" clId="{8A08B45C-3130-47BC-B242-16018E0C9963}" dt="2022-07-04T03:56:25.010" v="144" actId="167"/>
          <ac:picMkLst>
            <pc:docMk/>
            <pc:sldMk cId="2034514568" sldId="268"/>
            <ac:picMk id="108" creationId="{EE655612-F543-4EF7-DE83-6A3F951B8A52}"/>
          </ac:picMkLst>
        </pc:picChg>
        <pc:picChg chg="add del mod">
          <ac:chgData name="Xiao Sun" userId="27e95b76-222b-442c-947f-1bbce6749cc5" providerId="ADAL" clId="{8A08B45C-3130-47BC-B242-16018E0C9963}" dt="2022-07-04T03:58:05.446" v="180" actId="21"/>
          <ac:picMkLst>
            <pc:docMk/>
            <pc:sldMk cId="2034514568" sldId="268"/>
            <ac:picMk id="113" creationId="{90AF1DEE-07D5-A76E-44EA-CC5926C46344}"/>
          </ac:picMkLst>
        </pc:picChg>
        <pc:picChg chg="add mod ord">
          <ac:chgData name="Xiao Sun" userId="27e95b76-222b-442c-947f-1bbce6749cc5" providerId="ADAL" clId="{8A08B45C-3130-47BC-B242-16018E0C9963}" dt="2022-07-04T03:56:10.001" v="142" actId="167"/>
          <ac:picMkLst>
            <pc:docMk/>
            <pc:sldMk cId="2034514568" sldId="268"/>
            <ac:picMk id="115" creationId="{8F061A74-607B-9D12-FABC-A40E9FC697D3}"/>
          </ac:picMkLst>
        </pc:picChg>
        <pc:picChg chg="add del mod">
          <ac:chgData name="Xiao Sun" userId="27e95b76-222b-442c-947f-1bbce6749cc5" providerId="ADAL" clId="{8A08B45C-3130-47BC-B242-16018E0C9963}" dt="2022-07-04T03:58:02.590" v="179" actId="21"/>
          <ac:picMkLst>
            <pc:docMk/>
            <pc:sldMk cId="2034514568" sldId="268"/>
            <ac:picMk id="120" creationId="{1CC074A1-5031-5227-A80E-37050E66E3B8}"/>
          </ac:picMkLst>
        </pc:picChg>
        <pc:picChg chg="add mod ord">
          <ac:chgData name="Xiao Sun" userId="27e95b76-222b-442c-947f-1bbce6749cc5" providerId="ADAL" clId="{8A08B45C-3130-47BC-B242-16018E0C9963}" dt="2022-07-04T03:58:00.309" v="178" actId="167"/>
          <ac:picMkLst>
            <pc:docMk/>
            <pc:sldMk cId="2034514568" sldId="268"/>
            <ac:picMk id="121" creationId="{C5D708F7-D0F5-4ECC-6CC1-8B298667A934}"/>
          </ac:picMkLst>
        </pc:picChg>
        <pc:picChg chg="add del mod">
          <ac:chgData name="Xiao Sun" userId="27e95b76-222b-442c-947f-1bbce6749cc5" providerId="ADAL" clId="{8A08B45C-3130-47BC-B242-16018E0C9963}" dt="2022-07-04T03:57:52.622" v="177" actId="21"/>
          <ac:picMkLst>
            <pc:docMk/>
            <pc:sldMk cId="2034514568" sldId="268"/>
            <ac:picMk id="122" creationId="{53D2937C-ABD4-384E-17D7-9E32749022FE}"/>
          </ac:picMkLst>
        </pc:picChg>
        <pc:cxnChg chg="add del mod">
          <ac:chgData name="Xiao Sun" userId="27e95b76-222b-442c-947f-1bbce6749cc5" providerId="ADAL" clId="{8A08B45C-3130-47BC-B242-16018E0C9963}" dt="2022-07-04T03:50:55.397" v="82" actId="22"/>
          <ac:cxnSpMkLst>
            <pc:docMk/>
            <pc:sldMk cId="2034514568" sldId="268"/>
            <ac:cxnSpMk id="3" creationId="{8132DA13-7A0D-6638-D0FC-BB48793BB5CF}"/>
          </ac:cxnSpMkLst>
        </pc:cxnChg>
        <pc:cxnChg chg="add del mod">
          <ac:chgData name="Xiao Sun" userId="27e95b76-222b-442c-947f-1bbce6749cc5" providerId="ADAL" clId="{8A08B45C-3130-47BC-B242-16018E0C9963}" dt="2022-07-04T04:03:00.892" v="235" actId="21"/>
          <ac:cxnSpMkLst>
            <pc:docMk/>
            <pc:sldMk cId="2034514568" sldId="268"/>
            <ac:cxnSpMk id="15" creationId="{50F9CACD-E119-5FB9-0CD8-F5869D8A91F0}"/>
          </ac:cxnSpMkLst>
        </pc:cxnChg>
        <pc:cxnChg chg="add del mod">
          <ac:chgData name="Xiao Sun" userId="27e95b76-222b-442c-947f-1bbce6749cc5" providerId="ADAL" clId="{8A08B45C-3130-47BC-B242-16018E0C9963}" dt="2022-07-04T04:13:42.758" v="363" actId="21"/>
          <ac:cxnSpMkLst>
            <pc:docMk/>
            <pc:sldMk cId="2034514568" sldId="268"/>
            <ac:cxnSpMk id="17" creationId="{EB512926-92EB-6F17-C2F7-3278A99DDB22}"/>
          </ac:cxnSpMkLst>
        </pc:cxnChg>
        <pc:cxnChg chg="add del mod">
          <ac:chgData name="Xiao Sun" userId="27e95b76-222b-442c-947f-1bbce6749cc5" providerId="ADAL" clId="{8A08B45C-3130-47BC-B242-16018E0C9963}" dt="2022-07-04T04:14:15.407" v="371" actId="21"/>
          <ac:cxnSpMkLst>
            <pc:docMk/>
            <pc:sldMk cId="2034514568" sldId="268"/>
            <ac:cxnSpMk id="18" creationId="{27C0AA4C-D452-4AF5-00D2-BCE152135042}"/>
          </ac:cxnSpMkLst>
        </pc:cxnChg>
        <pc:cxnChg chg="mod topLvl">
          <ac:chgData name="Xiao Sun" userId="27e95b76-222b-442c-947f-1bbce6749cc5" providerId="ADAL" clId="{8A08B45C-3130-47BC-B242-16018E0C9963}" dt="2022-07-04T03:50:59.155" v="90" actId="165"/>
          <ac:cxnSpMkLst>
            <pc:docMk/>
            <pc:sldMk cId="2034514568" sldId="268"/>
            <ac:cxnSpMk id="24" creationId="{24B8E6C0-2063-DE19-60C2-9BFCA69E0BC9}"/>
          </ac:cxnSpMkLst>
        </pc:cxnChg>
        <pc:cxnChg chg="mod topLvl">
          <ac:chgData name="Xiao Sun" userId="27e95b76-222b-442c-947f-1bbce6749cc5" providerId="ADAL" clId="{8A08B45C-3130-47BC-B242-16018E0C9963}" dt="2022-07-04T03:50:59.155" v="90" actId="165"/>
          <ac:cxnSpMkLst>
            <pc:docMk/>
            <pc:sldMk cId="2034514568" sldId="268"/>
            <ac:cxnSpMk id="25" creationId="{C9A1C977-DA4A-59BD-D7D8-4F5712E44813}"/>
          </ac:cxnSpMkLst>
        </pc:cxnChg>
        <pc:cxnChg chg="mod topLvl">
          <ac:chgData name="Xiao Sun" userId="27e95b76-222b-442c-947f-1bbce6749cc5" providerId="ADAL" clId="{8A08B45C-3130-47BC-B242-16018E0C9963}" dt="2022-07-04T03:50:59.155" v="90" actId="165"/>
          <ac:cxnSpMkLst>
            <pc:docMk/>
            <pc:sldMk cId="2034514568" sldId="268"/>
            <ac:cxnSpMk id="26" creationId="{CD552648-557A-04C2-9A09-2288EC238976}"/>
          </ac:cxnSpMkLst>
        </pc:cxnChg>
        <pc:cxnChg chg="mod topLvl">
          <ac:chgData name="Xiao Sun" userId="27e95b76-222b-442c-947f-1bbce6749cc5" providerId="ADAL" clId="{8A08B45C-3130-47BC-B242-16018E0C9963}" dt="2022-07-04T03:50:59.155" v="90" actId="165"/>
          <ac:cxnSpMkLst>
            <pc:docMk/>
            <pc:sldMk cId="2034514568" sldId="268"/>
            <ac:cxnSpMk id="31" creationId="{4BC429FB-DD78-121A-0F91-05375AB46E2E}"/>
          </ac:cxnSpMkLst>
        </pc:cxnChg>
        <pc:cxnChg chg="mod topLvl">
          <ac:chgData name="Xiao Sun" userId="27e95b76-222b-442c-947f-1bbce6749cc5" providerId="ADAL" clId="{8A08B45C-3130-47BC-B242-16018E0C9963}" dt="2022-07-04T03:50:59.155" v="90" actId="165"/>
          <ac:cxnSpMkLst>
            <pc:docMk/>
            <pc:sldMk cId="2034514568" sldId="268"/>
            <ac:cxnSpMk id="32" creationId="{0218A2D4-3EA0-E60D-B64F-76D5FA0282CC}"/>
          </ac:cxnSpMkLst>
        </pc:cxnChg>
        <pc:cxnChg chg="mod topLvl">
          <ac:chgData name="Xiao Sun" userId="27e95b76-222b-442c-947f-1bbce6749cc5" providerId="ADAL" clId="{8A08B45C-3130-47BC-B242-16018E0C9963}" dt="2022-07-04T03:50:59.155" v="90" actId="165"/>
          <ac:cxnSpMkLst>
            <pc:docMk/>
            <pc:sldMk cId="2034514568" sldId="268"/>
            <ac:cxnSpMk id="33" creationId="{92DC78E8-E89E-531A-63E2-1F0B00D5151A}"/>
          </ac:cxnSpMkLst>
        </pc:cxnChg>
        <pc:cxnChg chg="mod topLvl">
          <ac:chgData name="Xiao Sun" userId="27e95b76-222b-442c-947f-1bbce6749cc5" providerId="ADAL" clId="{8A08B45C-3130-47BC-B242-16018E0C9963}" dt="2022-07-04T03:50:59.155" v="90" actId="165"/>
          <ac:cxnSpMkLst>
            <pc:docMk/>
            <pc:sldMk cId="2034514568" sldId="268"/>
            <ac:cxnSpMk id="34" creationId="{D417A236-CF4F-2ADD-A424-787B30878917}"/>
          </ac:cxnSpMkLst>
        </pc:cxnChg>
        <pc:cxnChg chg="mod topLvl">
          <ac:chgData name="Xiao Sun" userId="27e95b76-222b-442c-947f-1bbce6749cc5" providerId="ADAL" clId="{8A08B45C-3130-47BC-B242-16018E0C9963}" dt="2022-07-04T03:50:59.155" v="90" actId="165"/>
          <ac:cxnSpMkLst>
            <pc:docMk/>
            <pc:sldMk cId="2034514568" sldId="268"/>
            <ac:cxnSpMk id="35" creationId="{5DD71C64-9A64-9C79-E944-4BDC001E7F6E}"/>
          </ac:cxnSpMkLst>
        </pc:cxnChg>
        <pc:cxnChg chg="mod topLvl">
          <ac:chgData name="Xiao Sun" userId="27e95b76-222b-442c-947f-1bbce6749cc5" providerId="ADAL" clId="{8A08B45C-3130-47BC-B242-16018E0C9963}" dt="2022-07-04T03:51:35.402" v="97" actId="21"/>
          <ac:cxnSpMkLst>
            <pc:docMk/>
            <pc:sldMk cId="2034514568" sldId="268"/>
            <ac:cxnSpMk id="37" creationId="{777482CC-18E3-C194-32FF-4CB68D8076FA}"/>
          </ac:cxnSpMkLst>
        </pc:cxnChg>
        <pc:cxnChg chg="mod topLvl">
          <ac:chgData name="Xiao Sun" userId="27e95b76-222b-442c-947f-1bbce6749cc5" providerId="ADAL" clId="{8A08B45C-3130-47BC-B242-16018E0C9963}" dt="2022-07-04T03:50:59.155" v="90" actId="165"/>
          <ac:cxnSpMkLst>
            <pc:docMk/>
            <pc:sldMk cId="2034514568" sldId="268"/>
            <ac:cxnSpMk id="42" creationId="{46C627F3-6ABA-1163-6D8F-55B42A10BEB8}"/>
          </ac:cxnSpMkLst>
        </pc:cxnChg>
        <pc:cxnChg chg="add mod">
          <ac:chgData name="Xiao Sun" userId="27e95b76-222b-442c-947f-1bbce6749cc5" providerId="ADAL" clId="{8A08B45C-3130-47BC-B242-16018E0C9963}" dt="2022-07-04T03:50:58.802" v="89" actId="571"/>
          <ac:cxnSpMkLst>
            <pc:docMk/>
            <pc:sldMk cId="2034514568" sldId="268"/>
            <ac:cxnSpMk id="64" creationId="{74B3963C-2BB9-0516-9742-2AC02D7271A8}"/>
          </ac:cxnSpMkLst>
        </pc:cxnChg>
        <pc:cxnChg chg="add mod">
          <ac:chgData name="Xiao Sun" userId="27e95b76-222b-442c-947f-1bbce6749cc5" providerId="ADAL" clId="{8A08B45C-3130-47BC-B242-16018E0C9963}" dt="2022-07-04T03:50:58.802" v="89" actId="571"/>
          <ac:cxnSpMkLst>
            <pc:docMk/>
            <pc:sldMk cId="2034514568" sldId="268"/>
            <ac:cxnSpMk id="65" creationId="{849BB0CB-7EBF-CA66-0DC2-5258B6A9A272}"/>
          </ac:cxnSpMkLst>
        </pc:cxnChg>
        <pc:cxnChg chg="add mod">
          <ac:chgData name="Xiao Sun" userId="27e95b76-222b-442c-947f-1bbce6749cc5" providerId="ADAL" clId="{8A08B45C-3130-47BC-B242-16018E0C9963}" dt="2022-07-04T03:50:58.802" v="89" actId="571"/>
          <ac:cxnSpMkLst>
            <pc:docMk/>
            <pc:sldMk cId="2034514568" sldId="268"/>
            <ac:cxnSpMk id="66" creationId="{A2D65589-BCB0-C7F1-E25F-0E8BC59979E3}"/>
          </ac:cxnSpMkLst>
        </pc:cxnChg>
        <pc:cxnChg chg="add mod">
          <ac:chgData name="Xiao Sun" userId="27e95b76-222b-442c-947f-1bbce6749cc5" providerId="ADAL" clId="{8A08B45C-3130-47BC-B242-16018E0C9963}" dt="2022-07-04T03:50:58.483" v="88" actId="571"/>
          <ac:cxnSpMkLst>
            <pc:docMk/>
            <pc:sldMk cId="2034514568" sldId="268"/>
            <ac:cxnSpMk id="69" creationId="{433EA6F7-4616-D6C4-85AD-150253A1A066}"/>
          </ac:cxnSpMkLst>
        </pc:cxnChg>
        <pc:cxnChg chg="add mod">
          <ac:chgData name="Xiao Sun" userId="27e95b76-222b-442c-947f-1bbce6749cc5" providerId="ADAL" clId="{8A08B45C-3130-47BC-B242-16018E0C9963}" dt="2022-07-04T03:50:58.483" v="88" actId="571"/>
          <ac:cxnSpMkLst>
            <pc:docMk/>
            <pc:sldMk cId="2034514568" sldId="268"/>
            <ac:cxnSpMk id="70" creationId="{500DF607-FE08-AB7A-5E39-448083BC386F}"/>
          </ac:cxnSpMkLst>
        </pc:cxnChg>
        <pc:cxnChg chg="add mod">
          <ac:chgData name="Xiao Sun" userId="27e95b76-222b-442c-947f-1bbce6749cc5" providerId="ADAL" clId="{8A08B45C-3130-47BC-B242-16018E0C9963}" dt="2022-07-04T03:50:58.483" v="88" actId="571"/>
          <ac:cxnSpMkLst>
            <pc:docMk/>
            <pc:sldMk cId="2034514568" sldId="268"/>
            <ac:cxnSpMk id="71" creationId="{D296CC65-4B54-E5CC-7336-7FE1FBDB720B}"/>
          </ac:cxnSpMkLst>
        </pc:cxnChg>
        <pc:cxnChg chg="add mod">
          <ac:chgData name="Xiao Sun" userId="27e95b76-222b-442c-947f-1bbce6749cc5" providerId="ADAL" clId="{8A08B45C-3130-47BC-B242-16018E0C9963}" dt="2022-07-04T03:50:58.483" v="88" actId="571"/>
          <ac:cxnSpMkLst>
            <pc:docMk/>
            <pc:sldMk cId="2034514568" sldId="268"/>
            <ac:cxnSpMk id="72" creationId="{5C37B73C-0EE5-2302-04BF-E981690AF425}"/>
          </ac:cxnSpMkLst>
        </pc:cxnChg>
        <pc:cxnChg chg="add mod">
          <ac:chgData name="Xiao Sun" userId="27e95b76-222b-442c-947f-1bbce6749cc5" providerId="ADAL" clId="{8A08B45C-3130-47BC-B242-16018E0C9963}" dt="2022-07-04T03:50:58.187" v="87" actId="571"/>
          <ac:cxnSpMkLst>
            <pc:docMk/>
            <pc:sldMk cId="2034514568" sldId="268"/>
            <ac:cxnSpMk id="75" creationId="{EC066FF9-DF06-E571-5648-97A691FA616C}"/>
          </ac:cxnSpMkLst>
        </pc:cxnChg>
        <pc:cxnChg chg="add mod">
          <ac:chgData name="Xiao Sun" userId="27e95b76-222b-442c-947f-1bbce6749cc5" providerId="ADAL" clId="{8A08B45C-3130-47BC-B242-16018E0C9963}" dt="2022-07-04T03:50:58.187" v="87" actId="571"/>
          <ac:cxnSpMkLst>
            <pc:docMk/>
            <pc:sldMk cId="2034514568" sldId="268"/>
            <ac:cxnSpMk id="76" creationId="{1C367C33-CB01-DD96-86A5-C2D05D8B6E43}"/>
          </ac:cxnSpMkLst>
        </pc:cxnChg>
        <pc:cxnChg chg="add mod">
          <ac:chgData name="Xiao Sun" userId="27e95b76-222b-442c-947f-1bbce6749cc5" providerId="ADAL" clId="{8A08B45C-3130-47BC-B242-16018E0C9963}" dt="2022-07-04T03:50:57.115" v="86" actId="571"/>
          <ac:cxnSpMkLst>
            <pc:docMk/>
            <pc:sldMk cId="2034514568" sldId="268"/>
            <ac:cxnSpMk id="77" creationId="{9B172DC6-F5C2-2E83-BF15-CE194DB76D02}"/>
          </ac:cxnSpMkLst>
        </pc:cxnChg>
        <pc:cxnChg chg="add mod">
          <ac:chgData name="Xiao Sun" userId="27e95b76-222b-442c-947f-1bbce6749cc5" providerId="ADAL" clId="{8A08B45C-3130-47BC-B242-16018E0C9963}" dt="2022-07-04T03:50:57.115" v="86" actId="571"/>
          <ac:cxnSpMkLst>
            <pc:docMk/>
            <pc:sldMk cId="2034514568" sldId="268"/>
            <ac:cxnSpMk id="78" creationId="{DE55C8A1-4268-AC31-09BD-663B1C2A1A54}"/>
          </ac:cxnSpMkLst>
        </pc:cxnChg>
        <pc:cxnChg chg="add mod">
          <ac:chgData name="Xiao Sun" userId="27e95b76-222b-442c-947f-1bbce6749cc5" providerId="ADAL" clId="{8A08B45C-3130-47BC-B242-16018E0C9963}" dt="2022-07-04T03:50:57.115" v="86" actId="571"/>
          <ac:cxnSpMkLst>
            <pc:docMk/>
            <pc:sldMk cId="2034514568" sldId="268"/>
            <ac:cxnSpMk id="80" creationId="{2B3BE909-46BA-7A3F-176D-AF3AC8EB8187}"/>
          </ac:cxnSpMkLst>
        </pc:cxnChg>
        <pc:cxnChg chg="add mod">
          <ac:chgData name="Xiao Sun" userId="27e95b76-222b-442c-947f-1bbce6749cc5" providerId="ADAL" clId="{8A08B45C-3130-47BC-B242-16018E0C9963}" dt="2022-07-04T03:50:57.115" v="86" actId="571"/>
          <ac:cxnSpMkLst>
            <pc:docMk/>
            <pc:sldMk cId="2034514568" sldId="268"/>
            <ac:cxnSpMk id="81" creationId="{F908346E-5794-A479-6E37-1E9F217EF85D}"/>
          </ac:cxnSpMkLst>
        </pc:cxnChg>
        <pc:cxnChg chg="add del mod topLvl">
          <ac:chgData name="Xiao Sun" userId="27e95b76-222b-442c-947f-1bbce6749cc5" providerId="ADAL" clId="{8A08B45C-3130-47BC-B242-16018E0C9963}" dt="2022-07-04T03:56:41.726" v="152" actId="21"/>
          <ac:cxnSpMkLst>
            <pc:docMk/>
            <pc:sldMk cId="2034514568" sldId="268"/>
            <ac:cxnSpMk id="85" creationId="{D970B1BB-9296-0BA8-431A-784D8206D568}"/>
          </ac:cxnSpMkLst>
        </pc:cxnChg>
        <pc:cxnChg chg="add del mod topLvl">
          <ac:chgData name="Xiao Sun" userId="27e95b76-222b-442c-947f-1bbce6749cc5" providerId="ADAL" clId="{8A08B45C-3130-47BC-B242-16018E0C9963}" dt="2022-07-04T03:56:49.429" v="156" actId="21"/>
          <ac:cxnSpMkLst>
            <pc:docMk/>
            <pc:sldMk cId="2034514568" sldId="268"/>
            <ac:cxnSpMk id="86" creationId="{45733AAB-66A8-6C77-41C2-F058EC36CA43}"/>
          </ac:cxnSpMkLst>
        </pc:cxnChg>
        <pc:cxnChg chg="add del mod topLvl">
          <ac:chgData name="Xiao Sun" userId="27e95b76-222b-442c-947f-1bbce6749cc5" providerId="ADAL" clId="{8A08B45C-3130-47BC-B242-16018E0C9963}" dt="2022-07-04T03:56:33.519" v="147" actId="21"/>
          <ac:cxnSpMkLst>
            <pc:docMk/>
            <pc:sldMk cId="2034514568" sldId="268"/>
            <ac:cxnSpMk id="87" creationId="{3B139E87-6808-99E2-7FEA-5C7A9E42CC57}"/>
          </ac:cxnSpMkLst>
        </pc:cxnChg>
        <pc:cxnChg chg="mod topLvl">
          <ac:chgData name="Xiao Sun" userId="27e95b76-222b-442c-947f-1bbce6749cc5" providerId="ADAL" clId="{8A08B45C-3130-47BC-B242-16018E0C9963}" dt="2022-07-04T03:51:57.251" v="100" actId="165"/>
          <ac:cxnSpMkLst>
            <pc:docMk/>
            <pc:sldMk cId="2034514568" sldId="268"/>
            <ac:cxnSpMk id="91" creationId="{352F0C1E-FF09-EA47-62FD-A97BCA1237DE}"/>
          </ac:cxnSpMkLst>
        </pc:cxnChg>
        <pc:cxnChg chg="add del mod topLvl">
          <ac:chgData name="Xiao Sun" userId="27e95b76-222b-442c-947f-1bbce6749cc5" providerId="ADAL" clId="{8A08B45C-3130-47BC-B242-16018E0C9963}" dt="2022-07-04T03:57:06.391" v="161" actId="21"/>
          <ac:cxnSpMkLst>
            <pc:docMk/>
            <pc:sldMk cId="2034514568" sldId="268"/>
            <ac:cxnSpMk id="92" creationId="{67DCF73A-2D77-1E65-2066-DA9655242DAF}"/>
          </ac:cxnSpMkLst>
        </pc:cxnChg>
        <pc:cxnChg chg="mod topLvl">
          <ac:chgData name="Xiao Sun" userId="27e95b76-222b-442c-947f-1bbce6749cc5" providerId="ADAL" clId="{8A08B45C-3130-47BC-B242-16018E0C9963}" dt="2022-07-04T03:51:57.251" v="100" actId="165"/>
          <ac:cxnSpMkLst>
            <pc:docMk/>
            <pc:sldMk cId="2034514568" sldId="268"/>
            <ac:cxnSpMk id="93" creationId="{6A443AB9-872A-1E4D-D2FC-75011F93910A}"/>
          </ac:cxnSpMkLst>
        </pc:cxnChg>
        <pc:cxnChg chg="add del mod topLvl">
          <ac:chgData name="Xiao Sun" userId="27e95b76-222b-442c-947f-1bbce6749cc5" providerId="ADAL" clId="{8A08B45C-3130-47BC-B242-16018E0C9963}" dt="2022-07-04T03:53:34.602" v="116" actId="21"/>
          <ac:cxnSpMkLst>
            <pc:docMk/>
            <pc:sldMk cId="2034514568" sldId="268"/>
            <ac:cxnSpMk id="94" creationId="{2261D987-AEB7-96C1-2A98-760254AB4406}"/>
          </ac:cxnSpMkLst>
        </pc:cxnChg>
        <pc:cxnChg chg="add del mod topLvl">
          <ac:chgData name="Xiao Sun" userId="27e95b76-222b-442c-947f-1bbce6749cc5" providerId="ADAL" clId="{8A08B45C-3130-47BC-B242-16018E0C9963}" dt="2022-07-04T03:53:39.158" v="119" actId="21"/>
          <ac:cxnSpMkLst>
            <pc:docMk/>
            <pc:sldMk cId="2034514568" sldId="268"/>
            <ac:cxnSpMk id="95" creationId="{51FD0953-ADB5-3751-1AFF-74DD5D0E298D}"/>
          </ac:cxnSpMkLst>
        </pc:cxnChg>
        <pc:cxnChg chg="mod topLvl">
          <ac:chgData name="Xiao Sun" userId="27e95b76-222b-442c-947f-1bbce6749cc5" providerId="ADAL" clId="{8A08B45C-3130-47BC-B242-16018E0C9963}" dt="2022-07-04T03:51:57.251" v="100" actId="165"/>
          <ac:cxnSpMkLst>
            <pc:docMk/>
            <pc:sldMk cId="2034514568" sldId="268"/>
            <ac:cxnSpMk id="97" creationId="{BE521564-A439-E29B-EE31-1F5DA191A595}"/>
          </ac:cxnSpMkLst>
        </pc:cxnChg>
        <pc:cxnChg chg="mod topLvl">
          <ac:chgData name="Xiao Sun" userId="27e95b76-222b-442c-947f-1bbce6749cc5" providerId="ADAL" clId="{8A08B45C-3130-47BC-B242-16018E0C9963}" dt="2022-07-04T03:51:57.251" v="100" actId="165"/>
          <ac:cxnSpMkLst>
            <pc:docMk/>
            <pc:sldMk cId="2034514568" sldId="268"/>
            <ac:cxnSpMk id="102" creationId="{953728AD-73A0-E911-A6B7-2064BFCE1D3B}"/>
          </ac:cxnSpMkLst>
        </pc:cxnChg>
        <pc:cxnChg chg="add del mod">
          <ac:chgData name="Xiao Sun" userId="27e95b76-222b-442c-947f-1bbce6749cc5" providerId="ADAL" clId="{8A08B45C-3130-47BC-B242-16018E0C9963}" dt="2022-07-04T03:53:02.526" v="107" actId="21"/>
          <ac:cxnSpMkLst>
            <pc:docMk/>
            <pc:sldMk cId="2034514568" sldId="268"/>
            <ac:cxnSpMk id="104" creationId="{6F61E9E2-9153-98C0-D817-CA3241FEA75D}"/>
          </ac:cxnSpMkLst>
        </pc:cxnChg>
        <pc:cxnChg chg="add del mod">
          <ac:chgData name="Xiao Sun" userId="27e95b76-222b-442c-947f-1bbce6749cc5" providerId="ADAL" clId="{8A08B45C-3130-47BC-B242-16018E0C9963}" dt="2022-07-04T03:53:08.380" v="110" actId="21"/>
          <ac:cxnSpMkLst>
            <pc:docMk/>
            <pc:sldMk cId="2034514568" sldId="268"/>
            <ac:cxnSpMk id="105" creationId="{CFF1A03C-1A1E-E43F-A69B-618E142F0BF4}"/>
          </ac:cxnSpMkLst>
        </pc:cxnChg>
        <pc:cxnChg chg="add del mod">
          <ac:chgData name="Xiao Sun" userId="27e95b76-222b-442c-947f-1bbce6749cc5" providerId="ADAL" clId="{8A08B45C-3130-47BC-B242-16018E0C9963}" dt="2022-07-04T03:53:31.867" v="114" actId="21"/>
          <ac:cxnSpMkLst>
            <pc:docMk/>
            <pc:sldMk cId="2034514568" sldId="268"/>
            <ac:cxnSpMk id="106" creationId="{41CF928B-7C2B-C187-64C8-F25F8537A1D8}"/>
          </ac:cxnSpMkLst>
        </pc:cxnChg>
        <pc:cxnChg chg="add del mod">
          <ac:chgData name="Xiao Sun" userId="27e95b76-222b-442c-947f-1bbce6749cc5" providerId="ADAL" clId="{8A08B45C-3130-47BC-B242-16018E0C9963}" dt="2022-07-04T03:53:36.606" v="117" actId="21"/>
          <ac:cxnSpMkLst>
            <pc:docMk/>
            <pc:sldMk cId="2034514568" sldId="268"/>
            <ac:cxnSpMk id="107" creationId="{D016C811-DBA6-F8A9-BCD0-7F3C354D1671}"/>
          </ac:cxnSpMkLst>
        </pc:cxnChg>
        <pc:cxnChg chg="add del mod">
          <ac:chgData name="Xiao Sun" userId="27e95b76-222b-442c-947f-1bbce6749cc5" providerId="ADAL" clId="{8A08B45C-3130-47BC-B242-16018E0C9963}" dt="2022-07-04T03:56:38.411" v="150" actId="21"/>
          <ac:cxnSpMkLst>
            <pc:docMk/>
            <pc:sldMk cId="2034514568" sldId="268"/>
            <ac:cxnSpMk id="109" creationId="{C863F904-A619-1A57-27F6-D170BCA39DEE}"/>
          </ac:cxnSpMkLst>
        </pc:cxnChg>
        <pc:cxnChg chg="add del mod">
          <ac:chgData name="Xiao Sun" userId="27e95b76-222b-442c-947f-1bbce6749cc5" providerId="ADAL" clId="{8A08B45C-3130-47BC-B242-16018E0C9963}" dt="2022-07-04T03:56:46.614" v="154" actId="21"/>
          <ac:cxnSpMkLst>
            <pc:docMk/>
            <pc:sldMk cId="2034514568" sldId="268"/>
            <ac:cxnSpMk id="110" creationId="{09170080-F6D6-3CA3-72CB-4D395AB974DF}"/>
          </ac:cxnSpMkLst>
        </pc:cxnChg>
        <pc:cxnChg chg="add del mod">
          <ac:chgData name="Xiao Sun" userId="27e95b76-222b-442c-947f-1bbce6749cc5" providerId="ADAL" clId="{8A08B45C-3130-47BC-B242-16018E0C9963}" dt="2022-07-04T03:56:30.422" v="145" actId="21"/>
          <ac:cxnSpMkLst>
            <pc:docMk/>
            <pc:sldMk cId="2034514568" sldId="268"/>
            <ac:cxnSpMk id="111" creationId="{E73C8C2D-9F86-BD80-CF2F-A2BE3181258E}"/>
          </ac:cxnSpMkLst>
        </pc:cxnChg>
        <pc:cxnChg chg="add del mod">
          <ac:chgData name="Xiao Sun" userId="27e95b76-222b-442c-947f-1bbce6749cc5" providerId="ADAL" clId="{8A08B45C-3130-47BC-B242-16018E0C9963}" dt="2022-07-04T03:57:02.593" v="159" actId="21"/>
          <ac:cxnSpMkLst>
            <pc:docMk/>
            <pc:sldMk cId="2034514568" sldId="268"/>
            <ac:cxnSpMk id="112" creationId="{1C6EDB51-F173-A3FF-03B5-D5F648847EB6}"/>
          </ac:cxnSpMkLst>
        </pc:cxnChg>
        <pc:cxnChg chg="add del mod">
          <ac:chgData name="Xiao Sun" userId="27e95b76-222b-442c-947f-1bbce6749cc5" providerId="ADAL" clId="{8A08B45C-3130-47BC-B242-16018E0C9963}" dt="2022-07-04T03:56:36.130" v="148" actId="21"/>
          <ac:cxnSpMkLst>
            <pc:docMk/>
            <pc:sldMk cId="2034514568" sldId="268"/>
            <ac:cxnSpMk id="116" creationId="{EE93F35B-A526-7B5D-290B-A79BCA19C1A2}"/>
          </ac:cxnSpMkLst>
        </pc:cxnChg>
        <pc:cxnChg chg="add del mod">
          <ac:chgData name="Xiao Sun" userId="27e95b76-222b-442c-947f-1bbce6749cc5" providerId="ADAL" clId="{8A08B45C-3130-47BC-B242-16018E0C9963}" dt="2022-07-04T03:56:44.072" v="153" actId="21"/>
          <ac:cxnSpMkLst>
            <pc:docMk/>
            <pc:sldMk cId="2034514568" sldId="268"/>
            <ac:cxnSpMk id="117" creationId="{B6436205-D79E-A78E-F93C-F670E93FD36A}"/>
          </ac:cxnSpMkLst>
        </pc:cxnChg>
        <pc:cxnChg chg="add del mod">
          <ac:chgData name="Xiao Sun" userId="27e95b76-222b-442c-947f-1bbce6749cc5" providerId="ADAL" clId="{8A08B45C-3130-47BC-B242-16018E0C9963}" dt="2022-07-04T03:55:49.809" v="140" actId="21"/>
          <ac:cxnSpMkLst>
            <pc:docMk/>
            <pc:sldMk cId="2034514568" sldId="268"/>
            <ac:cxnSpMk id="118" creationId="{C4B8AE23-EE6C-5E27-C1B0-DE7D1AD3AC98}"/>
          </ac:cxnSpMkLst>
        </pc:cxnChg>
        <pc:cxnChg chg="add del mod">
          <ac:chgData name="Xiao Sun" userId="27e95b76-222b-442c-947f-1bbce6749cc5" providerId="ADAL" clId="{8A08B45C-3130-47BC-B242-16018E0C9963}" dt="2022-07-04T03:56:59.393" v="158" actId="21"/>
          <ac:cxnSpMkLst>
            <pc:docMk/>
            <pc:sldMk cId="2034514568" sldId="268"/>
            <ac:cxnSpMk id="119" creationId="{E5003BC9-F446-A5D1-81C9-8C901E77D642}"/>
          </ac:cxnSpMkLst>
        </pc:cxnChg>
        <pc:cxnChg chg="add mod">
          <ac:chgData name="Xiao Sun" userId="27e95b76-222b-442c-947f-1bbce6749cc5" providerId="ADAL" clId="{8A08B45C-3130-47BC-B242-16018E0C9963}" dt="2022-07-04T04:13:37.047" v="362" actId="14100"/>
          <ac:cxnSpMkLst>
            <pc:docMk/>
            <pc:sldMk cId="2034514568" sldId="268"/>
            <ac:cxnSpMk id="130" creationId="{10384769-8AD0-D577-342D-F643B1050AB5}"/>
          </ac:cxnSpMkLst>
        </pc:cxnChg>
        <pc:cxnChg chg="add mod">
          <ac:chgData name="Xiao Sun" userId="27e95b76-222b-442c-947f-1bbce6749cc5" providerId="ADAL" clId="{8A08B45C-3130-47BC-B242-16018E0C9963}" dt="2022-07-04T04:13:48.706" v="364" actId="14100"/>
          <ac:cxnSpMkLst>
            <pc:docMk/>
            <pc:sldMk cId="2034514568" sldId="268"/>
            <ac:cxnSpMk id="131" creationId="{93D75DB7-A27E-0B94-ACD2-99129198BD2C}"/>
          </ac:cxnSpMkLst>
        </pc:cxnChg>
      </pc:sldChg>
      <pc:sldChg chg="addSp modSp mod modAnim">
        <pc:chgData name="Xiao Sun" userId="27e95b76-222b-442c-947f-1bbce6749cc5" providerId="ADAL" clId="{8A08B45C-3130-47BC-B242-16018E0C9963}" dt="2022-07-04T05:11:59.001" v="676"/>
        <pc:sldMkLst>
          <pc:docMk/>
          <pc:sldMk cId="128509252" sldId="269"/>
        </pc:sldMkLst>
        <pc:spChg chg="add mod">
          <ac:chgData name="Xiao Sun" userId="27e95b76-222b-442c-947f-1bbce6749cc5" providerId="ADAL" clId="{8A08B45C-3130-47BC-B242-16018E0C9963}" dt="2022-07-04T05:11:29.784" v="673" actId="20577"/>
          <ac:spMkLst>
            <pc:docMk/>
            <pc:sldMk cId="128509252" sldId="269"/>
            <ac:spMk id="3" creationId="{87D6EADF-6856-C3F2-F000-C126D23F02BD}"/>
          </ac:spMkLst>
        </pc:spChg>
        <pc:grpChg chg="mod">
          <ac:chgData name="Xiao Sun" userId="27e95b76-222b-442c-947f-1bbce6749cc5" providerId="ADAL" clId="{8A08B45C-3130-47BC-B242-16018E0C9963}" dt="2022-07-04T04:15:52.611" v="380" actId="1076"/>
          <ac:grpSpMkLst>
            <pc:docMk/>
            <pc:sldMk cId="128509252" sldId="269"/>
            <ac:grpSpMk id="9" creationId="{D52804D0-00A2-43D2-9BC9-6AB3CE4EC24F}"/>
          </ac:grpSpMkLst>
        </pc:grpChg>
        <pc:picChg chg="mod">
          <ac:chgData name="Xiao Sun" userId="27e95b76-222b-442c-947f-1bbce6749cc5" providerId="ADAL" clId="{8A08B45C-3130-47BC-B242-16018E0C9963}" dt="2022-07-04T04:16:07.791" v="384" actId="1076"/>
          <ac:picMkLst>
            <pc:docMk/>
            <pc:sldMk cId="128509252" sldId="269"/>
            <ac:picMk id="1026" creationId="{5E1778C3-2C17-234F-6BFD-03767FF3477C}"/>
          </ac:picMkLst>
        </pc:picChg>
      </pc:sldChg>
      <pc:sldChg chg="modAnim">
        <pc:chgData name="Xiao Sun" userId="27e95b76-222b-442c-947f-1bbce6749cc5" providerId="ADAL" clId="{8A08B45C-3130-47BC-B242-16018E0C9963}" dt="2022-07-04T04:19:18.712" v="444"/>
        <pc:sldMkLst>
          <pc:docMk/>
          <pc:sldMk cId="2635706587" sldId="270"/>
        </pc:sldMkLst>
      </pc:sldChg>
      <pc:sldChg chg="addSp modSp mod modAnim">
        <pc:chgData name="Xiao Sun" userId="27e95b76-222b-442c-947f-1bbce6749cc5" providerId="ADAL" clId="{8A08B45C-3130-47BC-B242-16018E0C9963}" dt="2022-07-04T05:20:06.968" v="700" actId="1035"/>
        <pc:sldMkLst>
          <pc:docMk/>
          <pc:sldMk cId="4094976590" sldId="271"/>
        </pc:sldMkLst>
        <pc:spChg chg="add mod">
          <ac:chgData name="Xiao Sun" userId="27e95b76-222b-442c-947f-1bbce6749cc5" providerId="ADAL" clId="{8A08B45C-3130-47BC-B242-16018E0C9963}" dt="2022-07-04T04:22:17.101" v="468" actId="1036"/>
          <ac:spMkLst>
            <pc:docMk/>
            <pc:sldMk cId="4094976590" sldId="271"/>
            <ac:spMk id="44" creationId="{E93F78DA-232C-8434-6E86-E5924195612E}"/>
          </ac:spMkLst>
        </pc:spChg>
        <pc:spChg chg="add mod">
          <ac:chgData name="Xiao Sun" userId="27e95b76-222b-442c-947f-1bbce6749cc5" providerId="ADAL" clId="{8A08B45C-3130-47BC-B242-16018E0C9963}" dt="2022-07-04T04:22:50.104" v="482" actId="1036"/>
          <ac:spMkLst>
            <pc:docMk/>
            <pc:sldMk cId="4094976590" sldId="271"/>
            <ac:spMk id="51" creationId="{61FDF923-2994-EE56-C3CC-83BF689D14E0}"/>
          </ac:spMkLst>
        </pc:spChg>
        <pc:picChg chg="add mod">
          <ac:chgData name="Xiao Sun" userId="27e95b76-222b-442c-947f-1bbce6749cc5" providerId="ADAL" clId="{8A08B45C-3130-47BC-B242-16018E0C9963}" dt="2022-07-04T05:20:06.968" v="700" actId="1035"/>
          <ac:picMkLst>
            <pc:docMk/>
            <pc:sldMk cId="4094976590" sldId="271"/>
            <ac:picMk id="52" creationId="{93E9855C-01B0-72FD-620C-D780DAA6FB40}"/>
          </ac:picMkLst>
        </pc:picChg>
      </pc:sldChg>
      <pc:sldChg chg="modAnim">
        <pc:chgData name="Xiao Sun" userId="27e95b76-222b-442c-947f-1bbce6749cc5" providerId="ADAL" clId="{8A08B45C-3130-47BC-B242-16018E0C9963}" dt="2022-07-04T04:37:40.423" v="496"/>
        <pc:sldMkLst>
          <pc:docMk/>
          <pc:sldMk cId="10054749" sldId="273"/>
        </pc:sldMkLst>
      </pc:sldChg>
      <pc:sldChg chg="modAnim">
        <pc:chgData name="Xiao Sun" userId="27e95b76-222b-442c-947f-1bbce6749cc5" providerId="ADAL" clId="{8A08B45C-3130-47BC-B242-16018E0C9963}" dt="2022-07-04T04:38:49.687" v="499"/>
        <pc:sldMkLst>
          <pc:docMk/>
          <pc:sldMk cId="3610888976" sldId="275"/>
        </pc:sldMkLst>
      </pc:sldChg>
      <pc:sldChg chg="modSp mod modAnim">
        <pc:chgData name="Xiao Sun" userId="27e95b76-222b-442c-947f-1bbce6749cc5" providerId="ADAL" clId="{8A08B45C-3130-47BC-B242-16018E0C9963}" dt="2022-07-04T04:46:37.012" v="507"/>
        <pc:sldMkLst>
          <pc:docMk/>
          <pc:sldMk cId="3345750199" sldId="276"/>
        </pc:sldMkLst>
        <pc:picChg chg="mod">
          <ac:chgData name="Xiao Sun" userId="27e95b76-222b-442c-947f-1bbce6749cc5" providerId="ADAL" clId="{8A08B45C-3130-47BC-B242-16018E0C9963}" dt="2022-07-04T04:45:37.436" v="503" actId="1076"/>
          <ac:picMkLst>
            <pc:docMk/>
            <pc:sldMk cId="3345750199" sldId="276"/>
            <ac:picMk id="5" creationId="{01757EAB-7E80-3C8F-3DC5-0DBE52584373}"/>
          </ac:picMkLst>
        </pc:picChg>
      </pc:sldChg>
      <pc:sldChg chg="addSp modSp mod modAnim">
        <pc:chgData name="Xiao Sun" userId="27e95b76-222b-442c-947f-1bbce6749cc5" providerId="ADAL" clId="{8A08B45C-3130-47BC-B242-16018E0C9963}" dt="2022-07-04T04:57:39.479" v="633" actId="1038"/>
        <pc:sldMkLst>
          <pc:docMk/>
          <pc:sldMk cId="1961507417" sldId="277"/>
        </pc:sldMkLst>
        <pc:spChg chg="mod">
          <ac:chgData name="Xiao Sun" userId="27e95b76-222b-442c-947f-1bbce6749cc5" providerId="ADAL" clId="{8A08B45C-3130-47BC-B242-16018E0C9963}" dt="2022-07-04T04:57:39.479" v="633" actId="1038"/>
          <ac:spMkLst>
            <pc:docMk/>
            <pc:sldMk cId="1961507417" sldId="277"/>
            <ac:spMk id="5" creationId="{25C0785C-D25D-278D-CE75-C5828CCCD036}"/>
          </ac:spMkLst>
        </pc:spChg>
        <pc:spChg chg="mod">
          <ac:chgData name="Xiao Sun" userId="27e95b76-222b-442c-947f-1bbce6749cc5" providerId="ADAL" clId="{8A08B45C-3130-47BC-B242-16018E0C9963}" dt="2022-07-04T04:57:39.479" v="633" actId="1038"/>
          <ac:spMkLst>
            <pc:docMk/>
            <pc:sldMk cId="1961507417" sldId="277"/>
            <ac:spMk id="6" creationId="{2B6BEF4F-0328-3797-F28D-3AA4304A2F67}"/>
          </ac:spMkLst>
        </pc:spChg>
        <pc:spChg chg="mod">
          <ac:chgData name="Xiao Sun" userId="27e95b76-222b-442c-947f-1bbce6749cc5" providerId="ADAL" clId="{8A08B45C-3130-47BC-B242-16018E0C9963}" dt="2022-07-04T04:57:39.479" v="633" actId="1038"/>
          <ac:spMkLst>
            <pc:docMk/>
            <pc:sldMk cId="1961507417" sldId="277"/>
            <ac:spMk id="7" creationId="{A0FBBC08-12D0-7273-9D9D-737A57672418}"/>
          </ac:spMkLst>
        </pc:spChg>
        <pc:spChg chg="mod">
          <ac:chgData name="Xiao Sun" userId="27e95b76-222b-442c-947f-1bbce6749cc5" providerId="ADAL" clId="{8A08B45C-3130-47BC-B242-16018E0C9963}" dt="2022-07-04T04:57:39.479" v="633" actId="1038"/>
          <ac:spMkLst>
            <pc:docMk/>
            <pc:sldMk cId="1961507417" sldId="277"/>
            <ac:spMk id="8" creationId="{39914A7D-94AD-80E2-4ABE-4DE047DFFD1F}"/>
          </ac:spMkLst>
        </pc:spChg>
        <pc:spChg chg="add mod">
          <ac:chgData name="Xiao Sun" userId="27e95b76-222b-442c-947f-1bbce6749cc5" providerId="ADAL" clId="{8A08B45C-3130-47BC-B242-16018E0C9963}" dt="2022-07-04T04:55:56.546" v="582" actId="571"/>
          <ac:spMkLst>
            <pc:docMk/>
            <pc:sldMk cId="1961507417" sldId="277"/>
            <ac:spMk id="18" creationId="{709B9D6B-97D7-D368-BDE8-0A17BAE9DC7C}"/>
          </ac:spMkLst>
        </pc:spChg>
        <pc:spChg chg="add mod">
          <ac:chgData name="Xiao Sun" userId="27e95b76-222b-442c-947f-1bbce6749cc5" providerId="ADAL" clId="{8A08B45C-3130-47BC-B242-16018E0C9963}" dt="2022-07-04T04:55:56.546" v="582" actId="571"/>
          <ac:spMkLst>
            <pc:docMk/>
            <pc:sldMk cId="1961507417" sldId="277"/>
            <ac:spMk id="19" creationId="{A1F98BD3-25BF-1856-6ABE-0C52D09ABBBE}"/>
          </ac:spMkLst>
        </pc:spChg>
        <pc:picChg chg="add mod modCrop">
          <ac:chgData name="Xiao Sun" userId="27e95b76-222b-442c-947f-1bbce6749cc5" providerId="ADAL" clId="{8A08B45C-3130-47BC-B242-16018E0C9963}" dt="2022-07-04T04:57:39.479" v="633" actId="1038"/>
          <ac:picMkLst>
            <pc:docMk/>
            <pc:sldMk cId="1961507417" sldId="277"/>
            <ac:picMk id="9" creationId="{ABA7899A-FB11-73E9-33DE-2D19C9F0A88F}"/>
          </ac:picMkLst>
        </pc:picChg>
        <pc:picChg chg="mod">
          <ac:chgData name="Xiao Sun" userId="27e95b76-222b-442c-947f-1bbce6749cc5" providerId="ADAL" clId="{8A08B45C-3130-47BC-B242-16018E0C9963}" dt="2022-07-04T04:57:39.479" v="633" actId="1038"/>
          <ac:picMkLst>
            <pc:docMk/>
            <pc:sldMk cId="1961507417" sldId="277"/>
            <ac:picMk id="6146" creationId="{9CAEE5E0-D054-D140-D5CC-285C966D58CC}"/>
          </ac:picMkLst>
        </pc:picChg>
        <pc:cxnChg chg="add mod">
          <ac:chgData name="Xiao Sun" userId="27e95b76-222b-442c-947f-1bbce6749cc5" providerId="ADAL" clId="{8A08B45C-3130-47BC-B242-16018E0C9963}" dt="2022-07-04T04:57:39.479" v="633" actId="1038"/>
          <ac:cxnSpMkLst>
            <pc:docMk/>
            <pc:sldMk cId="1961507417" sldId="277"/>
            <ac:cxnSpMk id="10" creationId="{0FC37E86-5FA9-9050-6ED7-D92C95BFA5B1}"/>
          </ac:cxnSpMkLst>
        </pc:cxnChg>
      </pc:sldChg>
      <pc:sldChg chg="delSp modSp mod">
        <pc:chgData name="Xiao Sun" userId="27e95b76-222b-442c-947f-1bbce6749cc5" providerId="ADAL" clId="{8A08B45C-3130-47BC-B242-16018E0C9963}" dt="2022-07-04T03:15:09.195" v="25" actId="20577"/>
        <pc:sldMkLst>
          <pc:docMk/>
          <pc:sldMk cId="443752582" sldId="280"/>
        </pc:sldMkLst>
        <pc:spChg chg="mod">
          <ac:chgData name="Xiao Sun" userId="27e95b76-222b-442c-947f-1bbce6749cc5" providerId="ADAL" clId="{8A08B45C-3130-47BC-B242-16018E0C9963}" dt="2022-07-04T03:15:09.195" v="25" actId="20577"/>
          <ac:spMkLst>
            <pc:docMk/>
            <pc:sldMk cId="443752582" sldId="280"/>
            <ac:spMk id="2" creationId="{A1D57822-BC00-2963-9285-D4BA35AB910D}"/>
          </ac:spMkLst>
        </pc:spChg>
        <pc:spChg chg="del mod">
          <ac:chgData name="Xiao Sun" userId="27e95b76-222b-442c-947f-1bbce6749cc5" providerId="ADAL" clId="{8A08B45C-3130-47BC-B242-16018E0C9963}" dt="2022-07-04T03:14:49.836" v="22" actId="21"/>
          <ac:spMkLst>
            <pc:docMk/>
            <pc:sldMk cId="443752582" sldId="280"/>
            <ac:spMk id="3" creationId="{8429BE29-7AA9-AB47-FCE7-1139A70214AF}"/>
          </ac:spMkLst>
        </pc:spChg>
      </pc:sldChg>
      <pc:sldChg chg="add del">
        <pc:chgData name="Xiao Sun" userId="27e95b76-222b-442c-947f-1bbce6749cc5" providerId="ADAL" clId="{8A08B45C-3130-47BC-B242-16018E0C9963}" dt="2022-07-04T04:04:30.745" v="245" actId="2696"/>
        <pc:sldMkLst>
          <pc:docMk/>
          <pc:sldMk cId="3340542541" sldId="28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E0E07B-855E-426A-E2D0-91B998903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C931413-CAC3-72BC-CFD3-B2B758542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44903F-916B-1B47-FA3C-436C71BF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DB0-A40D-42A9-9A95-1DFB86F411C3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970712-F71B-1523-4104-E16C44A9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A54C2A-195A-4E8B-8F43-456C24E7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BF55-74A6-42A6-9606-8C3087347A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728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9450AE-B651-1499-A6A3-B690AEFD7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9F08EF-7D89-B28B-10D4-042550973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1CB399-7BB7-2279-6405-0A34B99BA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DB0-A40D-42A9-9A95-1DFB86F411C3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1AA30D-B04F-DA97-A553-283728CB0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E7DA15-2DA5-B18B-3A74-5C194F2AB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BF55-74A6-42A6-9606-8C3087347A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04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637DDAE-091C-EE44-769F-36BE0E83D5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8CEA23-0997-EAA5-ACAA-6E1000E9C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460FB1-AF0C-807E-DEB1-724C975B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DB0-A40D-42A9-9A95-1DFB86F411C3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A8D680-DD26-5D8F-1239-6F4E30CB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A2EEC1-1F1A-56E9-CB36-6040DE68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BF55-74A6-42A6-9606-8C3087347A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09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A13E2A-0945-ACC7-FEA6-71AFCBEB2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BFF558-EF38-06D6-CA10-F37017DEC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44D9D1-9F46-2779-7D89-0D9756F9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DB0-A40D-42A9-9A95-1DFB86F411C3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1D9C98-2EC3-F9B9-2DD8-C3E8F2884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9AF6E0-064A-6F8B-DB0D-F3DE0847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BF55-74A6-42A6-9606-8C3087347A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406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C80875-16A8-5F35-8E8D-756104841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2A2783-38AA-FE56-14DF-FDCF0D6F8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9D5EF-0A67-8E00-4FBC-1F1A89406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DB0-A40D-42A9-9A95-1DFB86F411C3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06F44-2706-8010-5422-4364BACA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81D7C8-DF25-3AD8-0172-8429DDBB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BF55-74A6-42A6-9606-8C3087347A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277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26FEEF-4DB4-B258-B7A8-F82DC642E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3C8E82-2A6C-C964-8C87-CD87006D8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50F353A-629F-C4ED-8D38-5FA988A73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FE1679-46D8-4243-C797-5542B8A95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DB0-A40D-42A9-9A95-1DFB86F411C3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83017A-05D5-D9D4-1FC1-946BBDEE0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12FF5B-F46E-75F7-6DA7-30A1976B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BF55-74A6-42A6-9606-8C3087347A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653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B34718-0E34-9961-FCFB-D57836AA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31FB12-7265-7564-5397-EA0EBBCC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08ABC9-EAC3-A794-8B4A-A2369018D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BE068D9-24FA-5089-F5EE-D12032312E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A0DF983-BEB1-854F-A722-A54B388843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5F5DEB4-2FE1-5211-6E94-6A2D276A0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DB0-A40D-42A9-9A95-1DFB86F411C3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5714FB-19C7-1ED6-0C78-963ADE8F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E2F8F7E-FB4A-7FA0-C47A-6CC24B35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BF55-74A6-42A6-9606-8C3087347A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28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32455C-FE47-1570-1089-BA91C7B97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193B7BF-9C71-7076-4254-FEABAA1E4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DB0-A40D-42A9-9A95-1DFB86F411C3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B08AE9-195C-4F1F-B3AF-BD0E1211B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498C328-C362-A521-32D9-679969792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BF55-74A6-42A6-9606-8C3087347A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53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3426A7F-D8AB-624E-E7F0-3102954D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DB0-A40D-42A9-9A95-1DFB86F411C3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57EB29-3453-A820-E292-0790A106D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0EB151-1B18-556D-09D6-83F0930AA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BF55-74A6-42A6-9606-8C3087347A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74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930A19-E2BC-1A5A-C20D-ED96321E3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D69069-182A-1FBB-5D30-F88FF0A71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933E1AD-5A44-CA0B-B6CC-1A95CCB43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9D892C-C740-C426-AE5E-4E8860AB2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DB0-A40D-42A9-9A95-1DFB86F411C3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C5825A-3329-9F27-CD81-2B8FC857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7D4B1C-FC01-5CD3-CD4F-8BDF0BCD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BF55-74A6-42A6-9606-8C3087347A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9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C692A2-97A8-9466-1625-548119D7A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BA0175-D688-6B37-BC17-EF3871585D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59C56D3-63D1-6A25-323B-4B3040CAD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149987-8172-C71D-344D-91D25BCF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DB0-A40D-42A9-9A95-1DFB86F411C3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024EEB-7B9D-4BA4-BEFE-E663D6198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A93C00-861A-665F-7F25-BD0497B41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BF55-74A6-42A6-9606-8C3087347A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487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9C4A840-4E23-CDB4-72EC-FDCA9DA3F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6259D45-4F24-7969-827A-E99D95C0F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104B8-880F-E5FE-A796-AF0B087083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6EDB0-A40D-42A9-9A95-1DFB86F411C3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537D16-A773-EC0A-8899-3A09CFA7B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CE3304-A945-7D31-220E-90540D49D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2BF55-74A6-42A6-9606-8C3087347A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09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5.gif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video" Target="../media/media1.mp4"/><Relationship Id="rId7" Type="http://schemas.openxmlformats.org/officeDocument/2006/relationships/image" Target="../media/image1.gif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4273E7-956F-53EE-B61B-E2A50E9661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Deformable 3D Representation Learning for Articulated Objects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F44321E-1399-3BB2-8D96-6C0FE3E914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en-US" altLang="zh-CN" dirty="0"/>
              <a:t>Xiao Sun</a:t>
            </a:r>
          </a:p>
          <a:p>
            <a:r>
              <a:rPr lang="en-US" altLang="zh-CN" dirty="0"/>
              <a:t>July 2022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518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57"/>
    </mc:Choice>
    <mc:Fallback xmlns="">
      <p:transition spd="slow" advTm="4115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1A9B5A-32E7-EC8D-CD9F-91488593B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02818" cy="1325563"/>
          </a:xfrm>
        </p:spPr>
        <p:txBody>
          <a:bodyPr/>
          <a:lstStyle/>
          <a:p>
            <a:r>
              <a:rPr lang="en-US" altLang="zh-CN" dirty="0"/>
              <a:t>Part-Wise NARF: A Combination of RT-</a:t>
            </a:r>
            <a:r>
              <a:rPr lang="en-US" altLang="zh-CN" dirty="0" err="1"/>
              <a:t>NeRFs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E873720-D38C-49FC-1BEA-D5B70EA2F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220" y="2574101"/>
            <a:ext cx="8437560" cy="2131137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52804D0-00A2-43D2-9BC9-6AB3CE4EC24F}"/>
              </a:ext>
            </a:extLst>
          </p:cNvPr>
          <p:cNvGrpSpPr/>
          <p:nvPr/>
        </p:nvGrpSpPr>
        <p:grpSpPr>
          <a:xfrm>
            <a:off x="3375890" y="1907244"/>
            <a:ext cx="5440220" cy="571509"/>
            <a:chOff x="3435926" y="1907245"/>
            <a:chExt cx="5440220" cy="57150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0844C44-5F7C-5684-476A-B40E2656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5926" y="1907245"/>
              <a:ext cx="651023" cy="57150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F18D96F-D7B7-74F1-6B44-0F79F4C4FB86}"/>
                </a:ext>
              </a:extLst>
            </p:cNvPr>
            <p:cNvSpPr txBox="1"/>
            <p:nvPr/>
          </p:nvSpPr>
          <p:spPr>
            <a:xfrm>
              <a:off x="4239490" y="1999097"/>
              <a:ext cx="46366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A </a:t>
              </a:r>
              <a:r>
                <a:rPr lang="en-US" altLang="zh-CN" b="1" dirty="0"/>
                <a:t>R</a:t>
              </a:r>
              <a:r>
                <a:rPr lang="en-US" altLang="zh-CN" dirty="0"/>
                <a:t>igidly </a:t>
              </a:r>
              <a:r>
                <a:rPr lang="en-US" altLang="zh-CN" b="1" dirty="0"/>
                <a:t>T</a:t>
              </a:r>
              <a:r>
                <a:rPr lang="en-US" altLang="zh-CN" dirty="0"/>
                <a:t>ransformed </a:t>
              </a:r>
              <a:r>
                <a:rPr lang="en-US" altLang="zh-CN" dirty="0" err="1"/>
                <a:t>NeRF</a:t>
              </a:r>
              <a:r>
                <a:rPr lang="en-US" altLang="zh-CN" dirty="0"/>
                <a:t> for a body part.</a:t>
              </a:r>
              <a:endParaRPr lang="zh-CN" altLang="en-US" dirty="0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3B56176-8BDD-3B6B-EEFE-0306E30C0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959" y="5103646"/>
            <a:ext cx="4207635" cy="6777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A9D3783-6DE2-F31B-0B7E-69362E208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596" y="5969095"/>
            <a:ext cx="3266082" cy="5938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E1778C3-2C17-234F-6BFD-03767FF34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0" t="50385" r="53846"/>
          <a:stretch/>
        </p:blipFill>
        <p:spPr bwMode="auto">
          <a:xfrm>
            <a:off x="5526345" y="5193968"/>
            <a:ext cx="828046" cy="12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076F576-6D03-7554-4992-FEC507BF58FE}"/>
              </a:ext>
            </a:extLst>
          </p:cNvPr>
          <p:cNvSpPr txBox="1"/>
          <p:nvPr/>
        </p:nvSpPr>
        <p:spPr>
          <a:xfrm>
            <a:off x="6665656" y="5115524"/>
            <a:ext cx="48405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I</a:t>
            </a:r>
            <a:r>
              <a:rPr lang="zh-CN" altLang="en-US" b="1" dirty="0"/>
              <a:t>nefficiency</a:t>
            </a:r>
            <a:r>
              <a:rPr lang="en-US" altLang="zh-CN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highlight>
                  <a:srgbClr val="FF0000"/>
                </a:highlight>
              </a:rPr>
              <a:t>Computational cost</a:t>
            </a:r>
            <a:r>
              <a:rPr lang="en-US" altLang="zh-CN" dirty="0"/>
              <a:t> is proportional to the number of object parts.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Training is dominated by a large number of </a:t>
            </a:r>
            <a:r>
              <a:rPr lang="en-US" altLang="zh-CN" dirty="0">
                <a:highlight>
                  <a:srgbClr val="FF0000"/>
                </a:highlight>
              </a:rPr>
              <a:t>zero density point</a:t>
            </a:r>
            <a:r>
              <a:rPr lang="en-US" altLang="zh-CN" dirty="0"/>
              <a:t> samples.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7D6EADF-6856-C3F2-F000-C126D23F02BD}"/>
              </a:ext>
            </a:extLst>
          </p:cNvPr>
          <p:cNvSpPr txBox="1"/>
          <p:nvPr/>
        </p:nvSpPr>
        <p:spPr>
          <a:xfrm>
            <a:off x="7246376" y="3323534"/>
            <a:ext cx="570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0.8</a:t>
            </a:r>
          </a:p>
          <a:p>
            <a:r>
              <a:rPr lang="en-US" dirty="0"/>
              <a:t> …</a:t>
            </a:r>
          </a:p>
          <a:p>
            <a:r>
              <a:rPr lang="en-US" dirty="0"/>
              <a:t>0.1</a:t>
            </a:r>
          </a:p>
        </p:txBody>
      </p:sp>
    </p:spTree>
    <p:extLst>
      <p:ext uri="{BB962C8B-B14F-4D97-AF65-F5344CB8AC3E}">
        <p14:creationId xmlns:p14="http://schemas.microsoft.com/office/powerpoint/2010/main" val="12850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7D437-3556-1571-2405-233EC2AC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Holistic NARF: Use a Single </a:t>
            </a:r>
            <a:r>
              <a:rPr lang="en-US" altLang="zh-CN" dirty="0" err="1"/>
              <a:t>NeRF</a:t>
            </a:r>
            <a:r>
              <a:rPr lang="en-US" altLang="zh-CN" dirty="0"/>
              <a:t> Model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351A022-2B8D-20DB-EB43-16B4CE101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17" y="2385066"/>
            <a:ext cx="8219280" cy="96332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0CAC116-0171-FECB-7B03-6F233056C01A}"/>
              </a:ext>
            </a:extLst>
          </p:cNvPr>
          <p:cNvSpPr txBox="1"/>
          <p:nvPr/>
        </p:nvSpPr>
        <p:spPr>
          <a:xfrm>
            <a:off x="1419224" y="5319123"/>
            <a:ext cx="93535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The computational cost is almost </a:t>
            </a:r>
            <a:r>
              <a:rPr lang="en-US" altLang="zh-CN" dirty="0">
                <a:highlight>
                  <a:srgbClr val="00FF00"/>
                </a:highlight>
              </a:rPr>
              <a:t>constant</a:t>
            </a:r>
            <a:r>
              <a:rPr lang="en-US" altLang="zh-CN" dirty="0"/>
              <a:t> to the number of object parts and the </a:t>
            </a:r>
            <a:r>
              <a:rPr lang="en-US" altLang="zh-CN" dirty="0">
                <a:highlight>
                  <a:srgbClr val="00FF00"/>
                </a:highlight>
              </a:rPr>
              <a:t>zero density problem</a:t>
            </a:r>
            <a:r>
              <a:rPr lang="en-US" altLang="zh-CN" dirty="0"/>
              <a:t> is naturally avoided. However, unlike Part-Wise NARF, Holistic NARF does not satisfy </a:t>
            </a:r>
            <a:r>
              <a:rPr lang="en-US" altLang="zh-CN" dirty="0">
                <a:highlight>
                  <a:srgbClr val="FF0000"/>
                </a:highlight>
              </a:rPr>
              <a:t>Part Dependency</a:t>
            </a:r>
            <a:r>
              <a:rPr lang="en-US" altLang="zh-CN" dirty="0"/>
              <a:t>, because all parameters are considered for each 3D location.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570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7F00C6-C639-30C4-679E-393B7265E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Disentangled NARF: Final Solution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B0F16A7-D05D-94D4-3F8D-6532B9550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132" y="1705690"/>
            <a:ext cx="8329735" cy="213113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B025D77-BFA8-11A5-F923-71281C8988C9}"/>
              </a:ext>
            </a:extLst>
          </p:cNvPr>
          <p:cNvSpPr txBox="1"/>
          <p:nvPr/>
        </p:nvSpPr>
        <p:spPr>
          <a:xfrm>
            <a:off x="704850" y="4086225"/>
            <a:ext cx="5705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00FF00"/>
                </a:highlight>
              </a:rPr>
              <a:t>Selector</a:t>
            </a:r>
            <a:r>
              <a:rPr lang="en-US" altLang="zh-CN" dirty="0"/>
              <a:t> is a lightweight “Part-wise NARF” that identifies which object part a global 3D location x belongs to.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53212B-C6AC-D5A9-FE39-9ED88E5F4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95" y="4799231"/>
            <a:ext cx="2421336" cy="18265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DD58AFC-9431-FBA9-56D1-9A4DF7FF0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564" y="5103517"/>
            <a:ext cx="2510486" cy="3469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938755-A453-F42C-F396-12C755979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952" y="5611404"/>
            <a:ext cx="1843745" cy="646331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100F4294-C680-E93D-64CD-F61A7904F39F}"/>
              </a:ext>
            </a:extLst>
          </p:cNvPr>
          <p:cNvSpPr/>
          <p:nvPr/>
        </p:nvSpPr>
        <p:spPr>
          <a:xfrm>
            <a:off x="6780866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0E03A5F-1FF7-4338-A72C-E1AB1DE5756F}"/>
              </a:ext>
            </a:extLst>
          </p:cNvPr>
          <p:cNvSpPr/>
          <p:nvPr/>
        </p:nvSpPr>
        <p:spPr>
          <a:xfrm>
            <a:off x="6933266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92DD250-AE62-7BA1-1090-83083696E22D}"/>
              </a:ext>
            </a:extLst>
          </p:cNvPr>
          <p:cNvSpPr/>
          <p:nvPr/>
        </p:nvSpPr>
        <p:spPr>
          <a:xfrm>
            <a:off x="7085666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4425CFC-74B3-A7F3-2723-2FDF28FA36E6}"/>
              </a:ext>
            </a:extLst>
          </p:cNvPr>
          <p:cNvSpPr/>
          <p:nvPr/>
        </p:nvSpPr>
        <p:spPr>
          <a:xfrm>
            <a:off x="7238066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B808C26-8473-E465-CBBB-385F2D464157}"/>
              </a:ext>
            </a:extLst>
          </p:cNvPr>
          <p:cNvSpPr/>
          <p:nvPr/>
        </p:nvSpPr>
        <p:spPr>
          <a:xfrm>
            <a:off x="7390466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545CF39-8E6D-8C57-A6F7-33854D59909E}"/>
              </a:ext>
            </a:extLst>
          </p:cNvPr>
          <p:cNvSpPr/>
          <p:nvPr/>
        </p:nvSpPr>
        <p:spPr>
          <a:xfrm>
            <a:off x="7542866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E0C1858-633B-A018-7A55-6B31044D1BE2}"/>
              </a:ext>
            </a:extLst>
          </p:cNvPr>
          <p:cNvSpPr/>
          <p:nvPr/>
        </p:nvSpPr>
        <p:spPr>
          <a:xfrm>
            <a:off x="7723841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EA1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D26E668-D670-7636-EE12-05701020ACD4}"/>
              </a:ext>
            </a:extLst>
          </p:cNvPr>
          <p:cNvSpPr/>
          <p:nvPr/>
        </p:nvSpPr>
        <p:spPr>
          <a:xfrm>
            <a:off x="7876241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EA1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9188D7F-9A44-57B4-8657-422A96D20145}"/>
              </a:ext>
            </a:extLst>
          </p:cNvPr>
          <p:cNvSpPr/>
          <p:nvPr/>
        </p:nvSpPr>
        <p:spPr>
          <a:xfrm>
            <a:off x="8028641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EA1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0F75CFCF-5189-ED2D-AF3C-9552AA6A611F}"/>
              </a:ext>
            </a:extLst>
          </p:cNvPr>
          <p:cNvSpPr/>
          <p:nvPr/>
        </p:nvSpPr>
        <p:spPr>
          <a:xfrm>
            <a:off x="8181041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EA1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3F44C431-A70D-E0DB-C8CF-566F50B98E0C}"/>
              </a:ext>
            </a:extLst>
          </p:cNvPr>
          <p:cNvSpPr/>
          <p:nvPr/>
        </p:nvSpPr>
        <p:spPr>
          <a:xfrm>
            <a:off x="8333441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EA1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7338EBEE-F0CC-06A0-5D8B-C525E2B68AB3}"/>
              </a:ext>
            </a:extLst>
          </p:cNvPr>
          <p:cNvSpPr/>
          <p:nvPr/>
        </p:nvSpPr>
        <p:spPr>
          <a:xfrm>
            <a:off x="8485841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EA1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468B1D87-90B5-4197-B6B9-7D35CFD25E3B}"/>
              </a:ext>
            </a:extLst>
          </p:cNvPr>
          <p:cNvSpPr/>
          <p:nvPr/>
        </p:nvSpPr>
        <p:spPr>
          <a:xfrm>
            <a:off x="8666816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881467DE-B796-0A90-1B5D-A16D56DD0CC9}"/>
              </a:ext>
            </a:extLst>
          </p:cNvPr>
          <p:cNvSpPr/>
          <p:nvPr/>
        </p:nvSpPr>
        <p:spPr>
          <a:xfrm>
            <a:off x="8819216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49CBD00F-3C7C-4436-9C3D-10B8E476455B}"/>
              </a:ext>
            </a:extLst>
          </p:cNvPr>
          <p:cNvSpPr/>
          <p:nvPr/>
        </p:nvSpPr>
        <p:spPr>
          <a:xfrm>
            <a:off x="8971616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91A723A8-A5E0-5607-62E7-F60CF0C935B8}"/>
              </a:ext>
            </a:extLst>
          </p:cNvPr>
          <p:cNvSpPr/>
          <p:nvPr/>
        </p:nvSpPr>
        <p:spPr>
          <a:xfrm>
            <a:off x="9124016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E67A95D6-22E5-0CBB-98FF-2ED97B562147}"/>
              </a:ext>
            </a:extLst>
          </p:cNvPr>
          <p:cNvSpPr/>
          <p:nvPr/>
        </p:nvSpPr>
        <p:spPr>
          <a:xfrm>
            <a:off x="9276416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85CE8B5-AC1E-5F81-7758-875E4D627557}"/>
              </a:ext>
            </a:extLst>
          </p:cNvPr>
          <p:cNvSpPr/>
          <p:nvPr/>
        </p:nvSpPr>
        <p:spPr>
          <a:xfrm>
            <a:off x="9428816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A7C1886A-94F1-A759-1237-1D8B4F578196}"/>
              </a:ext>
            </a:extLst>
          </p:cNvPr>
          <p:cNvSpPr/>
          <p:nvPr/>
        </p:nvSpPr>
        <p:spPr>
          <a:xfrm>
            <a:off x="10276541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3991EA54-0FB0-169E-9FFA-8C1ABE2267E6}"/>
              </a:ext>
            </a:extLst>
          </p:cNvPr>
          <p:cNvSpPr/>
          <p:nvPr/>
        </p:nvSpPr>
        <p:spPr>
          <a:xfrm>
            <a:off x="10428941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6AFA3BA0-A5F4-8A2B-A08C-6870D16D6016}"/>
              </a:ext>
            </a:extLst>
          </p:cNvPr>
          <p:cNvSpPr/>
          <p:nvPr/>
        </p:nvSpPr>
        <p:spPr>
          <a:xfrm>
            <a:off x="10581341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AFE45F37-40C2-F3B3-DF1B-A93684C1BF97}"/>
              </a:ext>
            </a:extLst>
          </p:cNvPr>
          <p:cNvSpPr/>
          <p:nvPr/>
        </p:nvSpPr>
        <p:spPr>
          <a:xfrm>
            <a:off x="10733741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4A99487F-365B-9CF8-125D-9D53AF3E1C94}"/>
              </a:ext>
            </a:extLst>
          </p:cNvPr>
          <p:cNvSpPr/>
          <p:nvPr/>
        </p:nvSpPr>
        <p:spPr>
          <a:xfrm>
            <a:off x="10886141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9BB226BD-654D-C8F1-4FA0-6529C86A8485}"/>
              </a:ext>
            </a:extLst>
          </p:cNvPr>
          <p:cNvSpPr/>
          <p:nvPr/>
        </p:nvSpPr>
        <p:spPr>
          <a:xfrm>
            <a:off x="11038541" y="5689650"/>
            <a:ext cx="1524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8934B00C-D599-7181-214D-5DDCB0CD53B4}"/>
              </a:ext>
            </a:extLst>
          </p:cNvPr>
          <p:cNvSpPr txBox="1"/>
          <p:nvPr/>
        </p:nvSpPr>
        <p:spPr>
          <a:xfrm>
            <a:off x="9630516" y="5399465"/>
            <a:ext cx="62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. . .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809DA359-838C-1DB6-8FD2-08C215C2F626}"/>
                  </a:ext>
                </a:extLst>
              </p:cNvPr>
              <p:cNvSpPr txBox="1"/>
              <p:nvPr/>
            </p:nvSpPr>
            <p:spPr>
              <a:xfrm>
                <a:off x="6634810" y="5901405"/>
                <a:ext cx="1039159" cy="311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sz="140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CN" sz="1400" b="0" i="1" baseline="30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)∗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1400" b="0" i="1" baseline="3000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CN" altLang="en-US" sz="1400" baseline="30000" dirty="0"/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809DA359-838C-1DB6-8FD2-08C215C2F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810" y="5901405"/>
                <a:ext cx="1039159" cy="311560"/>
              </a:xfrm>
              <a:prstGeom prst="rect">
                <a:avLst/>
              </a:prstGeom>
              <a:blipFill>
                <a:blip r:embed="rId6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FA572229-A6E8-6AD8-509D-308EDC331BA9}"/>
                  </a:ext>
                </a:extLst>
              </p:cNvPr>
              <p:cNvSpPr txBox="1"/>
              <p:nvPr/>
            </p:nvSpPr>
            <p:spPr>
              <a:xfrm>
                <a:off x="7661461" y="5901405"/>
                <a:ext cx="1039159" cy="311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sz="140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CN" sz="1400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)∗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1400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CN" altLang="en-US" sz="1400" baseline="30000" dirty="0"/>
              </a:p>
            </p:txBody>
          </p:sp>
        </mc:Choice>
        <mc:Fallback xmlns="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FA572229-A6E8-6AD8-509D-308EDC331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1461" y="5901405"/>
                <a:ext cx="1039159" cy="311560"/>
              </a:xfrm>
              <a:prstGeom prst="rect">
                <a:avLst/>
              </a:prstGeom>
              <a:blipFill>
                <a:blip r:embed="rId7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FEA7F6F3-2C4F-4621-CBD6-21F6230D5247}"/>
                  </a:ext>
                </a:extLst>
              </p:cNvPr>
              <p:cNvSpPr txBox="1"/>
              <p:nvPr/>
            </p:nvSpPr>
            <p:spPr>
              <a:xfrm>
                <a:off x="8681566" y="5901405"/>
                <a:ext cx="1039159" cy="311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sz="140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CN" sz="1400" b="0" i="1" baseline="300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)∗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1400" b="0" i="1" baseline="3000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zh-CN" altLang="en-US" sz="1400" baseline="30000" dirty="0"/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FEA7F6F3-2C4F-4621-CBD6-21F6230D5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1566" y="5901405"/>
                <a:ext cx="1039159" cy="311560"/>
              </a:xfrm>
              <a:prstGeom prst="rect">
                <a:avLst/>
              </a:prstGeom>
              <a:blipFill>
                <a:blip r:embed="rId8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16DD1E95-F5F4-A95E-CEBA-63277EDFECFA}"/>
                  </a:ext>
                </a:extLst>
              </p:cNvPr>
              <p:cNvSpPr txBox="1"/>
              <p:nvPr/>
            </p:nvSpPr>
            <p:spPr>
              <a:xfrm>
                <a:off x="10258232" y="5900065"/>
                <a:ext cx="1039159" cy="311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sz="140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m:rPr>
                              <m:sty m:val="p"/>
                            </m:rPr>
                            <a:rPr lang="en-US" altLang="zh-CN" sz="1400" i="1" baseline="30000">
                              <a:latin typeface="Cambria Math" panose="02040503050406030204" pitchFamily="18" charset="0"/>
                            </a:rPr>
                            <m:t>P</m:t>
                          </m:r>
                        </m:sup>
                      </m:sSup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)∗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𝑝𝑃</m:t>
                      </m:r>
                    </m:oMath>
                  </m:oMathPara>
                </a14:m>
                <a:endParaRPr lang="zh-CN" altLang="en-US" sz="1400" baseline="30000" dirty="0"/>
              </a:p>
            </p:txBody>
          </p:sp>
        </mc:Choice>
        <mc:Fallback xmlns=""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16DD1E95-F5F4-A95E-CEBA-63277EDF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8232" y="5900065"/>
                <a:ext cx="1039159" cy="311560"/>
              </a:xfrm>
              <a:prstGeom prst="rect">
                <a:avLst/>
              </a:prstGeom>
              <a:blipFill>
                <a:blip r:embed="rId9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文本框 68">
            <a:extLst>
              <a:ext uri="{FF2B5EF4-FFF2-40B4-BE49-F238E27FC236}">
                <a16:creationId xmlns:a16="http://schemas.microsoft.com/office/drawing/2014/main" id="{CA884DCA-018C-19AB-964C-15BB178D00B1}"/>
              </a:ext>
            </a:extLst>
          </p:cNvPr>
          <p:cNvSpPr txBox="1"/>
          <p:nvPr/>
        </p:nvSpPr>
        <p:spPr>
          <a:xfrm>
            <a:off x="6718953" y="4086225"/>
            <a:ext cx="4386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00FF00"/>
                </a:highlight>
              </a:rPr>
              <a:t>Weighted concatenation</a:t>
            </a:r>
            <a:r>
              <a:rPr lang="en-US" altLang="zh-CN" dirty="0"/>
              <a:t>: Different bones are distinguished by the dimensions of the concatenated vector that represent them, similar to </a:t>
            </a:r>
            <a:r>
              <a:rPr lang="en-US" altLang="zh-CN" dirty="0">
                <a:highlight>
                  <a:srgbClr val="00FF00"/>
                </a:highlight>
              </a:rPr>
              <a:t>part identity encoding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424F5E29-A28F-D0F7-DBCF-416E6447B84F}"/>
              </a:ext>
            </a:extLst>
          </p:cNvPr>
          <p:cNvSpPr txBox="1"/>
          <p:nvPr/>
        </p:nvSpPr>
        <p:spPr>
          <a:xfrm>
            <a:off x="7261878" y="6260317"/>
            <a:ext cx="409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0.1</a:t>
            </a:r>
            <a:endParaRPr lang="zh-CN" altLang="en-US" sz="1200" dirty="0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BCE2584-3763-CABC-CBF8-0CF1E6ADA509}"/>
              </a:ext>
            </a:extLst>
          </p:cNvPr>
          <p:cNvSpPr txBox="1"/>
          <p:nvPr/>
        </p:nvSpPr>
        <p:spPr>
          <a:xfrm>
            <a:off x="8294406" y="6260316"/>
            <a:ext cx="409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0.0</a:t>
            </a:r>
            <a:endParaRPr lang="zh-CN" altLang="en-US" sz="1200" dirty="0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24B197A5-E850-B499-B85A-B4BD8415976F}"/>
              </a:ext>
            </a:extLst>
          </p:cNvPr>
          <p:cNvSpPr txBox="1"/>
          <p:nvPr/>
        </p:nvSpPr>
        <p:spPr>
          <a:xfrm>
            <a:off x="9285941" y="6260316"/>
            <a:ext cx="409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0.8</a:t>
            </a:r>
            <a:endParaRPr lang="zh-CN" altLang="en-US" sz="1200" dirty="0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97318D82-AED5-34CE-A54E-0C8628726907}"/>
              </a:ext>
            </a:extLst>
          </p:cNvPr>
          <p:cNvSpPr txBox="1"/>
          <p:nvPr/>
        </p:nvSpPr>
        <p:spPr>
          <a:xfrm>
            <a:off x="10886141" y="6260315"/>
            <a:ext cx="409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0.1</a:t>
            </a:r>
            <a:endParaRPr lang="zh-CN" altLang="en-US" sz="1200" dirty="0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E93F78DA-232C-8434-6E86-E5924195612E}"/>
              </a:ext>
            </a:extLst>
          </p:cNvPr>
          <p:cNvSpPr/>
          <p:nvPr/>
        </p:nvSpPr>
        <p:spPr>
          <a:xfrm>
            <a:off x="5067019" y="2358920"/>
            <a:ext cx="1567791" cy="462442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61FDF923-2994-EE56-C3CC-83BF689D14E0}"/>
              </a:ext>
            </a:extLst>
          </p:cNvPr>
          <p:cNvSpPr/>
          <p:nvPr/>
        </p:nvSpPr>
        <p:spPr>
          <a:xfrm>
            <a:off x="7059570" y="2858940"/>
            <a:ext cx="1323975" cy="933904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93E9855C-01B0-72FD-620C-D780DAA6F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0" t="50385" r="53846"/>
          <a:stretch/>
        </p:blipFill>
        <p:spPr bwMode="auto">
          <a:xfrm>
            <a:off x="5565770" y="5500101"/>
            <a:ext cx="828046" cy="12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9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/>
      <p:bldP spid="65" grpId="0"/>
      <p:bldP spid="66" grpId="0"/>
      <p:bldP spid="67" grpId="0"/>
      <p:bldP spid="68" grpId="0"/>
      <p:bldP spid="70" grpId="0"/>
      <p:bldP spid="71" grpId="0"/>
      <p:bldP spid="72" grpId="0"/>
      <p:bldP spid="73" grpId="0"/>
      <p:bldP spid="44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004211-F157-C1BE-40F5-6D25E85F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275CB74-F267-F6CF-B950-58332AFEE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1690688"/>
            <a:ext cx="10515601" cy="17874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9340EC-D6C3-014A-87AD-AF43A2ACC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6" y="3736870"/>
            <a:ext cx="5193009" cy="27287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C30A28-7536-4E46-1BDF-D2F83E6E2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42" y="3601933"/>
            <a:ext cx="4713208" cy="287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40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3A7B14-AE1B-5F7E-84CF-B91711F23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 and Limitation</a:t>
            </a:r>
            <a:endParaRPr lang="zh-CN" altLang="en-US" dirty="0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17B95BB6-008A-8B05-8A55-E3AB73EAE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757361"/>
            <a:ext cx="10687050" cy="230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33AF917-5C82-F1CF-5780-6DB2179FCA91}"/>
              </a:ext>
            </a:extLst>
          </p:cNvPr>
          <p:cNvSpPr txBox="1"/>
          <p:nvPr/>
        </p:nvSpPr>
        <p:spPr>
          <a:xfrm>
            <a:off x="838200" y="4657725"/>
            <a:ext cx="5514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Conclusion:</a:t>
            </a:r>
          </a:p>
          <a:p>
            <a:endParaRPr lang="en-US" altLang="zh-CN" dirty="0"/>
          </a:p>
          <a:p>
            <a:r>
              <a:rPr lang="en-US" altLang="zh-CN" dirty="0"/>
              <a:t>NARF effectively learns deformable 3D representation for articulated objects, allowing for explicit control over viewpoint, pose, bone parameters and appearance from 3D pose annotated images.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B941C69-FCB3-8095-144E-1D3045A5819F}"/>
              </a:ext>
            </a:extLst>
          </p:cNvPr>
          <p:cNvSpPr txBox="1"/>
          <p:nvPr/>
        </p:nvSpPr>
        <p:spPr>
          <a:xfrm>
            <a:off x="6353174" y="4657725"/>
            <a:ext cx="5514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Limitation:</a:t>
            </a:r>
          </a:p>
          <a:p>
            <a:pPr marL="342900" indent="-342900">
              <a:buAutoNum type="arabicPeriod"/>
            </a:pPr>
            <a:endParaRPr lang="en-US" altLang="zh-CN" dirty="0"/>
          </a:p>
          <a:p>
            <a:pPr marL="342900" indent="-342900">
              <a:buAutoNum type="arabicPeriod"/>
            </a:pPr>
            <a:r>
              <a:rPr lang="en-US" altLang="zh-CN" dirty="0"/>
              <a:t>Need paired (3D human) pose-image data.</a:t>
            </a:r>
          </a:p>
          <a:p>
            <a:pPr marL="342900" indent="-342900">
              <a:buAutoNum type="arabicPeriod"/>
            </a:pPr>
            <a:r>
              <a:rPr lang="en-US" altLang="zh-CN" dirty="0"/>
              <a:t>Assume local rigid parts are static.</a:t>
            </a:r>
          </a:p>
          <a:p>
            <a:pPr marL="342900" indent="-342900">
              <a:buAutoNum type="arabicPeriod"/>
            </a:pPr>
            <a:r>
              <a:rPr lang="en-US" altLang="zh-CN" dirty="0"/>
              <a:t>Global appearance variation only.</a:t>
            </a:r>
          </a:p>
          <a:p>
            <a:pPr marL="342900" indent="-342900">
              <a:buAutoNum type="arabicPeriod"/>
            </a:pPr>
            <a:r>
              <a:rPr lang="en-US" altLang="zh-CN" dirty="0"/>
              <a:t>Efficiency.</a:t>
            </a:r>
          </a:p>
        </p:txBody>
      </p:sp>
    </p:spTree>
    <p:extLst>
      <p:ext uri="{BB962C8B-B14F-4D97-AF65-F5344CB8AC3E}">
        <p14:creationId xmlns:p14="http://schemas.microsoft.com/office/powerpoint/2010/main" val="1005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5E6B42-3BD3-E6B5-835F-0EB514B3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Unsupervised Learning of NARF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A9A62A-615C-9F3A-F380-628D6CF3A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zh-CN" dirty="0"/>
              <a:t>A novel GAN framework to learn articulated representations </a:t>
            </a:r>
            <a:r>
              <a:rPr lang="en-US" altLang="zh-CN" u="sng" dirty="0"/>
              <a:t>without</a:t>
            </a:r>
            <a:r>
              <a:rPr lang="en-US" altLang="zh-CN" dirty="0"/>
              <a:t> using any </a:t>
            </a:r>
            <a:r>
              <a:rPr lang="en-US" altLang="zh-CN" u="sng" dirty="0"/>
              <a:t>3D pose or mask annotation</a:t>
            </a:r>
            <a:r>
              <a:rPr lang="en-US" altLang="zh-CN" dirty="0"/>
              <a:t> for each image.</a:t>
            </a:r>
          </a:p>
          <a:p>
            <a:r>
              <a:rPr lang="en-US" altLang="zh-CN" dirty="0"/>
              <a:t>An </a:t>
            </a:r>
            <a:r>
              <a:rPr lang="en-US" altLang="zh-CN" u="sng" dirty="0"/>
              <a:t>efficient</a:t>
            </a:r>
            <a:r>
              <a:rPr lang="en-US" altLang="zh-CN" dirty="0"/>
              <a:t> neural representation for articulated objects based on an efficient </a:t>
            </a:r>
            <a:r>
              <a:rPr lang="en-US" altLang="zh-CN" u="sng" dirty="0"/>
              <a:t>tri-plane representation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An </a:t>
            </a:r>
            <a:r>
              <a:rPr lang="en-US" altLang="zh-CN" u="sng" dirty="0"/>
              <a:t>efficient</a:t>
            </a:r>
            <a:r>
              <a:rPr lang="en-US" altLang="zh-CN" dirty="0"/>
              <a:t> implementation of </a:t>
            </a:r>
            <a:r>
              <a:rPr lang="en-US" altLang="zh-CN" u="sng" dirty="0"/>
              <a:t>deformation fields</a:t>
            </a:r>
            <a:r>
              <a:rPr lang="en-US" altLang="zh-CN" dirty="0"/>
              <a:t> using tri-planes for </a:t>
            </a:r>
            <a:r>
              <a:rPr lang="en-US" altLang="zh-CN" u="sng" dirty="0"/>
              <a:t>dynamic scene</a:t>
            </a:r>
            <a:r>
              <a:rPr lang="en-US" altLang="zh-CN" dirty="0"/>
              <a:t> training.</a:t>
            </a:r>
            <a:endParaRPr lang="zh-CN" altLang="en-US" dirty="0"/>
          </a:p>
        </p:txBody>
      </p:sp>
      <p:pic>
        <p:nvPicPr>
          <p:cNvPr id="4" name="teaser_2">
            <a:hlinkClick r:id="" action="ppaction://media"/>
            <a:extLst>
              <a:ext uri="{FF2B5EF4-FFF2-40B4-BE49-F238E27FC236}">
                <a16:creationId xmlns:a16="http://schemas.microsoft.com/office/drawing/2014/main" id="{AE968EB7-7BDB-091E-D182-580A35906B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413" y="4971888"/>
            <a:ext cx="5888875" cy="14828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E4C0C3-954B-3CCD-B4FB-8BECD71670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1174"/>
          <a:stretch/>
        </p:blipFill>
        <p:spPr>
          <a:xfrm>
            <a:off x="6440876" y="4840921"/>
            <a:ext cx="5160574" cy="17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8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4B695A-5650-53BD-BE08-A8C48A908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Efficient Tri-plane Representation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11202F4F-7957-547D-646A-4CF2EA098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34527" cy="4351338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/>
              <a:t>(a) Neural implicit representations use fully connected layers (FC) with positional encoding (PE) to represent a scene, which can be slow to query.</a:t>
            </a:r>
          </a:p>
          <a:p>
            <a:endParaRPr lang="en-US" altLang="zh-CN" dirty="0"/>
          </a:p>
          <a:p>
            <a:r>
              <a:rPr lang="en-US" altLang="zh-CN" dirty="0"/>
              <a:t>(b) Explicit voxel grids or hybrid variants using small implicit decoders are fast to query but scale poorly with resolution.</a:t>
            </a:r>
          </a:p>
          <a:p>
            <a:endParaRPr lang="en-US" altLang="zh-CN" dirty="0"/>
          </a:p>
          <a:p>
            <a:r>
              <a:rPr lang="en-US" altLang="zh-CN" dirty="0"/>
              <a:t>(c) Our hybrid explicit–implicit tri-plane representation is fast and scales efficiently with the resolution, enabling greater detail for equal capacity.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22B0949-0CDB-9C75-4BF6-F578C1842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382" y="2170546"/>
            <a:ext cx="5859199" cy="338974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904ED62-C381-2CD4-E638-5EFC14269051}"/>
              </a:ext>
            </a:extLst>
          </p:cNvPr>
          <p:cNvSpPr txBox="1"/>
          <p:nvPr/>
        </p:nvSpPr>
        <p:spPr>
          <a:xfrm>
            <a:off x="1089890" y="6132765"/>
            <a:ext cx="10515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Chan, Eric R., et al. "Efficient geometry-aware 3D generative adversarial networks." </a:t>
            </a:r>
            <a:r>
              <a:rPr lang="en-US" altLang="zh-CN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Proceedings of the IEEE/CVF Conference on Computer Vision and Pattern Recognition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2022.</a:t>
            </a:r>
            <a:endParaRPr lang="zh-CN" altLang="en-US" dirty="0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0057BB02-7F0C-29B5-45B3-BC070B9BA546}"/>
              </a:ext>
            </a:extLst>
          </p:cNvPr>
          <p:cNvSpPr/>
          <p:nvPr/>
        </p:nvSpPr>
        <p:spPr>
          <a:xfrm>
            <a:off x="5645870" y="2426872"/>
            <a:ext cx="2028825" cy="20022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BEBF34DA-B4D2-D4AC-D832-467D53DEA8EF}"/>
              </a:ext>
            </a:extLst>
          </p:cNvPr>
          <p:cNvSpPr/>
          <p:nvPr/>
        </p:nvSpPr>
        <p:spPr>
          <a:xfrm>
            <a:off x="6229350" y="4485770"/>
            <a:ext cx="676275" cy="3202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BE0A32D4-D377-34DA-8A21-B9BCB2297FC4}"/>
              </a:ext>
            </a:extLst>
          </p:cNvPr>
          <p:cNvCxnSpPr>
            <a:stCxn id="3" idx="6"/>
          </p:cNvCxnSpPr>
          <p:nvPr/>
        </p:nvCxnSpPr>
        <p:spPr>
          <a:xfrm flipV="1">
            <a:off x="7674695" y="3190875"/>
            <a:ext cx="2926630" cy="2371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7DDED04E-F403-E1AF-62DD-6DF2B6DCDB07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6905625" y="4645891"/>
            <a:ext cx="3771900" cy="16012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9048CB7E-C0DF-3326-D525-F9062CADC308}"/>
              </a:ext>
            </a:extLst>
          </p:cNvPr>
          <p:cNvSpPr txBox="1"/>
          <p:nvPr/>
        </p:nvSpPr>
        <p:spPr>
          <a:xfrm>
            <a:off x="9801224" y="1847956"/>
            <a:ext cx="2105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Generated by CNN</a:t>
            </a:r>
            <a:endParaRPr lang="zh-CN" altLang="en-US" sz="16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CA69C38-2660-392D-1F68-3D7E7299DA3E}"/>
              </a:ext>
            </a:extLst>
          </p:cNvPr>
          <p:cNvSpPr txBox="1"/>
          <p:nvPr/>
        </p:nvSpPr>
        <p:spPr>
          <a:xfrm>
            <a:off x="11058258" y="4179276"/>
            <a:ext cx="1295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Look-up table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9134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E23A52-3491-9FBA-F1AF-F8B84A818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Efficient NARF Rebuilt with Tri-planes</a:t>
            </a:r>
            <a:endParaRPr lang="zh-CN" alt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3A645D0-1749-1F5E-339A-12964163D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83" y="4252231"/>
            <a:ext cx="8834581" cy="202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1757EAB-7E80-3C8F-3DC5-0DBE52584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437" y="1997906"/>
            <a:ext cx="6501667" cy="166343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C8D0B33-20E0-6C4E-AAC3-D7F333799D35}"/>
              </a:ext>
            </a:extLst>
          </p:cNvPr>
          <p:cNvSpPr txBox="1"/>
          <p:nvPr/>
        </p:nvSpPr>
        <p:spPr>
          <a:xfrm>
            <a:off x="611776" y="2903512"/>
            <a:ext cx="182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Original NARF</a:t>
            </a:r>
            <a:endParaRPr lang="zh-CN" altLang="en-US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4220B11-2C3C-C4BF-F07D-F854B13D8B59}"/>
              </a:ext>
            </a:extLst>
          </p:cNvPr>
          <p:cNvSpPr txBox="1"/>
          <p:nvPr/>
        </p:nvSpPr>
        <p:spPr>
          <a:xfrm>
            <a:off x="611776" y="4967935"/>
            <a:ext cx="182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Efficient NARF</a:t>
            </a:r>
            <a:endParaRPr lang="zh-CN" altLang="en-US" b="1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9CD408B-35FC-6950-D41C-851C4A44C5FE}"/>
              </a:ext>
            </a:extLst>
          </p:cNvPr>
          <p:cNvSpPr/>
          <p:nvPr/>
        </p:nvSpPr>
        <p:spPr>
          <a:xfrm>
            <a:off x="4581236" y="4252231"/>
            <a:ext cx="1006764" cy="96631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AE4276B-A875-A60E-BF45-17799292A6F4}"/>
              </a:ext>
            </a:extLst>
          </p:cNvPr>
          <p:cNvSpPr/>
          <p:nvPr/>
        </p:nvSpPr>
        <p:spPr>
          <a:xfrm>
            <a:off x="6220690" y="5308208"/>
            <a:ext cx="1006764" cy="96631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CE57028-3028-0726-5459-B28A49D44EB3}"/>
              </a:ext>
            </a:extLst>
          </p:cNvPr>
          <p:cNvSpPr/>
          <p:nvPr/>
        </p:nvSpPr>
        <p:spPr>
          <a:xfrm>
            <a:off x="5158506" y="5326282"/>
            <a:ext cx="1006764" cy="96631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8F32D4F-2E1D-7EBB-8CFC-60B081DAFB62}"/>
              </a:ext>
            </a:extLst>
          </p:cNvPr>
          <p:cNvSpPr/>
          <p:nvPr/>
        </p:nvSpPr>
        <p:spPr>
          <a:xfrm>
            <a:off x="8756071" y="4169505"/>
            <a:ext cx="775854" cy="72739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D10FB7C8-23A1-8D1C-77B0-2FD8AC9CAF2B}"/>
              </a:ext>
            </a:extLst>
          </p:cNvPr>
          <p:cNvSpPr/>
          <p:nvPr/>
        </p:nvSpPr>
        <p:spPr>
          <a:xfrm>
            <a:off x="6331526" y="2377189"/>
            <a:ext cx="1006764" cy="6347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924A2843-CAE4-F8E8-664B-5561139C9D5A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6724072" y="3011937"/>
            <a:ext cx="203198" cy="2296271"/>
          </a:xfrm>
          <a:prstGeom prst="straightConnector1">
            <a:avLst/>
          </a:prstGeom>
          <a:ln w="38100"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>
            <a:extLst>
              <a:ext uri="{FF2B5EF4-FFF2-40B4-BE49-F238E27FC236}">
                <a16:creationId xmlns:a16="http://schemas.microsoft.com/office/drawing/2014/main" id="{E6532DA8-06AA-2FF5-C231-873CA245CD3E}"/>
              </a:ext>
            </a:extLst>
          </p:cNvPr>
          <p:cNvSpPr/>
          <p:nvPr/>
        </p:nvSpPr>
        <p:spPr>
          <a:xfrm>
            <a:off x="8756070" y="2543175"/>
            <a:ext cx="734289" cy="10191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2C9B39F-62AB-79EE-1814-888900255785}"/>
              </a:ext>
            </a:extLst>
          </p:cNvPr>
          <p:cNvCxnSpPr>
            <a:cxnSpLocks/>
          </p:cNvCxnSpPr>
          <p:nvPr/>
        </p:nvCxnSpPr>
        <p:spPr>
          <a:xfrm flipH="1">
            <a:off x="5643420" y="3562350"/>
            <a:ext cx="3477485" cy="1774917"/>
          </a:xfrm>
          <a:prstGeom prst="straightConnector1">
            <a:avLst/>
          </a:prstGeom>
          <a:ln w="38100"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FA839AE-692C-7353-0358-31FA3554F90D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9120905" y="3562350"/>
            <a:ext cx="23093" cy="607155"/>
          </a:xfrm>
          <a:prstGeom prst="straightConnector1">
            <a:avLst/>
          </a:prstGeom>
          <a:ln w="38100"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75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A83DA1-1A78-06EB-F7E2-5D6D106AD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GAN Training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9C12B7-8423-212C-8A9A-1D7780B62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Efficient NARF generator generates images of articulated objects from randomly sampled latent vectors and poses.</a:t>
            </a:r>
          </a:p>
          <a:p>
            <a:r>
              <a:rPr lang="en-US" altLang="zh-CN" dirty="0"/>
              <a:t>The network is trained by the standard adversarial objective.</a:t>
            </a:r>
            <a:endParaRPr lang="zh-CN" alt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CAEE5E0-D054-D140-D5CC-285C966D5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69" y="3593074"/>
            <a:ext cx="8558213" cy="288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25C0785C-D25D-278D-CE75-C5828CCCD036}"/>
              </a:ext>
            </a:extLst>
          </p:cNvPr>
          <p:cNvSpPr/>
          <p:nvPr/>
        </p:nvSpPr>
        <p:spPr>
          <a:xfrm>
            <a:off x="2930625" y="4116948"/>
            <a:ext cx="1514475" cy="46672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B6BEF4F-0328-3797-F28D-3AA4304A2F67}"/>
              </a:ext>
            </a:extLst>
          </p:cNvPr>
          <p:cNvSpPr/>
          <p:nvPr/>
        </p:nvSpPr>
        <p:spPr>
          <a:xfrm>
            <a:off x="2502001" y="4593200"/>
            <a:ext cx="1895474" cy="46672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A0FBBC08-12D0-7273-9D9D-737A57672418}"/>
              </a:ext>
            </a:extLst>
          </p:cNvPr>
          <p:cNvSpPr/>
          <p:nvPr/>
        </p:nvSpPr>
        <p:spPr>
          <a:xfrm>
            <a:off x="2368651" y="5679049"/>
            <a:ext cx="1409700" cy="57626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39914A7D-94AD-80E2-4ABE-4DE047DFFD1F}"/>
              </a:ext>
            </a:extLst>
          </p:cNvPr>
          <p:cNvSpPr/>
          <p:nvPr/>
        </p:nvSpPr>
        <p:spPr>
          <a:xfrm>
            <a:off x="8320586" y="5636707"/>
            <a:ext cx="1406127" cy="8458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teaser_2">
            <a:hlinkClick r:id="" action="ppaction://media"/>
            <a:extLst>
              <a:ext uri="{FF2B5EF4-FFF2-40B4-BE49-F238E27FC236}">
                <a16:creationId xmlns:a16="http://schemas.microsoft.com/office/drawing/2014/main" id="{ABA7899A-FB11-73E9-33DE-2D19C9F0A8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" r="75674"/>
          <a:stretch/>
        </p:blipFill>
        <p:spPr>
          <a:xfrm>
            <a:off x="8939710" y="3353463"/>
            <a:ext cx="1976750" cy="2046447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0FC37E86-5FA9-9050-6ED7-D92C95BFA5B1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9339459" y="5399910"/>
            <a:ext cx="588626" cy="3976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50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723C8A-F352-640D-8224-E394552F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zh-CN" altLang="en-US" dirty="0"/>
          </a:p>
        </p:txBody>
      </p:sp>
      <p:pic>
        <p:nvPicPr>
          <p:cNvPr id="4" name="result_video">
            <a:hlinkClick r:id="" action="ppaction://media"/>
            <a:extLst>
              <a:ext uri="{FF2B5EF4-FFF2-40B4-BE49-F238E27FC236}">
                <a16:creationId xmlns:a16="http://schemas.microsoft.com/office/drawing/2014/main" id="{9081CF77-42F9-8664-E11E-9B39C80A31C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4413" y="1825625"/>
            <a:ext cx="7623175" cy="4351338"/>
          </a:xfrm>
        </p:spPr>
      </p:pic>
    </p:spTree>
    <p:extLst>
      <p:ext uri="{BB962C8B-B14F-4D97-AF65-F5344CB8AC3E}">
        <p14:creationId xmlns:p14="http://schemas.microsoft.com/office/powerpoint/2010/main" val="110089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3C74A3-2305-42FC-18AD-926F2C633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Background: Inverse Graphics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3190EE-E2E9-45D1-5FF2-CEB620942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Inverse Graphics: analyze an image by attempting to synthesize it with compact graphics codes.</a:t>
            </a:r>
            <a:endParaRPr lang="zh-CN" alt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B374A47-B444-EAF8-CE7F-5CF3FCEA3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706" y="3677823"/>
            <a:ext cx="1386678" cy="139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33961BA-D53A-DA8D-53F2-7907E93FF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862" y="3677823"/>
            <a:ext cx="1386678" cy="139281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AA850DE-8C60-12D8-0E9F-685F4F248ED2}"/>
              </a:ext>
            </a:extLst>
          </p:cNvPr>
          <p:cNvSpPr txBox="1"/>
          <p:nvPr/>
        </p:nvSpPr>
        <p:spPr>
          <a:xfrm>
            <a:off x="1789000" y="5118484"/>
            <a:ext cx="1408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Input image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C356032-607F-BB6A-D0AD-19DB723B1A64}"/>
              </a:ext>
            </a:extLst>
          </p:cNvPr>
          <p:cNvSpPr txBox="1"/>
          <p:nvPr/>
        </p:nvSpPr>
        <p:spPr>
          <a:xfrm>
            <a:off x="3819303" y="5118484"/>
            <a:ext cx="169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(De-rendering)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4EE6668-9805-8EEC-A458-36384CE85304}"/>
              </a:ext>
            </a:extLst>
          </p:cNvPr>
          <p:cNvSpPr txBox="1"/>
          <p:nvPr/>
        </p:nvSpPr>
        <p:spPr>
          <a:xfrm>
            <a:off x="6556624" y="5120841"/>
            <a:ext cx="169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(Rendering)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1A62718-8A77-D901-516E-872FEF231DA8}"/>
              </a:ext>
            </a:extLst>
          </p:cNvPr>
          <p:cNvSpPr txBox="1"/>
          <p:nvPr/>
        </p:nvSpPr>
        <p:spPr>
          <a:xfrm>
            <a:off x="5195450" y="3056357"/>
            <a:ext cx="169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Graphics codes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D99D458-C2C2-75C5-052F-4EEB2D74023B}"/>
              </a:ext>
            </a:extLst>
          </p:cNvPr>
          <p:cNvSpPr txBox="1"/>
          <p:nvPr/>
        </p:nvSpPr>
        <p:spPr>
          <a:xfrm>
            <a:off x="5195450" y="3560626"/>
            <a:ext cx="1699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Pose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Light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Shape</a:t>
            </a:r>
          </a:p>
          <a:p>
            <a:pPr algn="ctr"/>
            <a:r>
              <a:rPr lang="en-US" altLang="zh-CN" dirty="0"/>
              <a:t>.</a:t>
            </a:r>
          </a:p>
          <a:p>
            <a:pPr algn="ctr"/>
            <a:r>
              <a:rPr lang="en-US" altLang="zh-CN" dirty="0"/>
              <a:t>.</a:t>
            </a:r>
          </a:p>
          <a:p>
            <a:pPr algn="ctr"/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13" name="流程图: 手动操作 12">
            <a:extLst>
              <a:ext uri="{FF2B5EF4-FFF2-40B4-BE49-F238E27FC236}">
                <a16:creationId xmlns:a16="http://schemas.microsoft.com/office/drawing/2014/main" id="{48711685-2D07-4CA8-A356-441A00AC8B59}"/>
              </a:ext>
            </a:extLst>
          </p:cNvPr>
          <p:cNvSpPr/>
          <p:nvPr/>
        </p:nvSpPr>
        <p:spPr>
          <a:xfrm rot="16200000">
            <a:off x="4054758" y="3934686"/>
            <a:ext cx="1228436" cy="988291"/>
          </a:xfrm>
          <a:prstGeom prst="flowChartManualOperation">
            <a:avLst/>
          </a:prstGeom>
          <a:solidFill>
            <a:srgbClr val="EA1E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16C4B15-0B11-7AF7-8394-CFA71854535D}"/>
              </a:ext>
            </a:extLst>
          </p:cNvPr>
          <p:cNvSpPr txBox="1"/>
          <p:nvPr/>
        </p:nvSpPr>
        <p:spPr>
          <a:xfrm>
            <a:off x="4174830" y="4231821"/>
            <a:ext cx="988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Encoder</a:t>
            </a:r>
            <a:endParaRPr lang="zh-CN" altLang="en-US" dirty="0"/>
          </a:p>
        </p:txBody>
      </p:sp>
      <p:sp>
        <p:nvSpPr>
          <p:cNvPr id="22" name="流程图: 手动操作 21">
            <a:extLst>
              <a:ext uri="{FF2B5EF4-FFF2-40B4-BE49-F238E27FC236}">
                <a16:creationId xmlns:a16="http://schemas.microsoft.com/office/drawing/2014/main" id="{DCF769BE-DC29-DAFE-F51D-B0BCBF2A014E}"/>
              </a:ext>
            </a:extLst>
          </p:cNvPr>
          <p:cNvSpPr/>
          <p:nvPr/>
        </p:nvSpPr>
        <p:spPr>
          <a:xfrm rot="5400000">
            <a:off x="6792079" y="3922341"/>
            <a:ext cx="1228436" cy="988291"/>
          </a:xfrm>
          <a:prstGeom prst="flowChartManualOperation">
            <a:avLst/>
          </a:prstGeom>
          <a:solidFill>
            <a:srgbClr val="EA1E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485875B-81DB-2425-6006-EAAA48F75646}"/>
              </a:ext>
            </a:extLst>
          </p:cNvPr>
          <p:cNvSpPr txBox="1"/>
          <p:nvPr/>
        </p:nvSpPr>
        <p:spPr>
          <a:xfrm>
            <a:off x="6904178" y="4244165"/>
            <a:ext cx="1107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Decoder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7F5DE39-E045-6DDB-5AB3-3D383F678F20}"/>
              </a:ext>
            </a:extLst>
          </p:cNvPr>
          <p:cNvSpPr txBox="1"/>
          <p:nvPr/>
        </p:nvSpPr>
        <p:spPr>
          <a:xfrm>
            <a:off x="8418737" y="5118484"/>
            <a:ext cx="2356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S</a:t>
            </a:r>
            <a:r>
              <a:rPr lang="zh-CN" altLang="en-US" dirty="0"/>
              <a:t>ynthetic </a:t>
            </a:r>
            <a:r>
              <a:rPr lang="en-US" altLang="zh-CN" dirty="0"/>
              <a:t>image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495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8"/>
    </mc:Choice>
    <mc:Fallback xmlns="">
      <p:transition spd="slow" advTm="875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6B2A3-6934-8C35-BE2A-9E38CEC67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Ablation Study on Pose Priors </a:t>
            </a:r>
            <a:endParaRPr lang="zh-CN" altLang="en-US" dirty="0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9D789353-2F5F-E039-B75D-A82DFFE4FA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9225734"/>
              </p:ext>
            </p:extLst>
          </p:nvPr>
        </p:nvGraphicFramePr>
        <p:xfrm>
          <a:off x="838200" y="1825625"/>
          <a:ext cx="10515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236">
                  <a:extLst>
                    <a:ext uri="{9D8B030D-6E8A-4147-A177-3AD203B41FA5}">
                      <a16:colId xmlns:a16="http://schemas.microsoft.com/office/drawing/2014/main" val="2139701872"/>
                    </a:ext>
                  </a:extLst>
                </a:gridCol>
                <a:gridCol w="2059709">
                  <a:extLst>
                    <a:ext uri="{9D8B030D-6E8A-4147-A177-3AD203B41FA5}">
                      <a16:colId xmlns:a16="http://schemas.microsoft.com/office/drawing/2014/main" val="2476969331"/>
                    </a:ext>
                  </a:extLst>
                </a:gridCol>
                <a:gridCol w="2022764">
                  <a:extLst>
                    <a:ext uri="{9D8B030D-6E8A-4147-A177-3AD203B41FA5}">
                      <a16:colId xmlns:a16="http://schemas.microsoft.com/office/drawing/2014/main" val="4071470947"/>
                    </a:ext>
                  </a:extLst>
                </a:gridCol>
                <a:gridCol w="2004291">
                  <a:extLst>
                    <a:ext uri="{9D8B030D-6E8A-4147-A177-3AD203B41FA5}">
                      <a16:colId xmlns:a16="http://schemas.microsoft.com/office/drawing/2014/main" val="2979044559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1885771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FID↓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FG-FID↓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Depth↓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PCKh@0.5 ↓ 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886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ENARF-GAN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22.6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21.3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8.8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0.853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734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ENARF-GAN CMU </a:t>
                      </a:r>
                      <a:r>
                        <a:rPr lang="en-US" altLang="zh-CN" dirty="0" err="1"/>
                        <a:t>pri</a:t>
                      </a:r>
                      <a:r>
                        <a:rPr lang="en-US" altLang="zh-CN" dirty="0"/>
                        <a:t>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24.2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25.6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12.8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0.855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654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ENARF-GAN rand. </a:t>
                      </a:r>
                      <a:r>
                        <a:rPr lang="en-US" altLang="zh-CN" dirty="0" err="1"/>
                        <a:t>pri</a:t>
                      </a:r>
                      <a:r>
                        <a:rPr lang="en-US" altLang="zh-CN" dirty="0"/>
                        <a:t>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25.9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37.0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13.8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0.798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646803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831C60AC-D4CD-EAF7-02FA-39D00C19C49E}"/>
              </a:ext>
            </a:extLst>
          </p:cNvPr>
          <p:cNvSpPr txBox="1"/>
          <p:nvPr/>
        </p:nvSpPr>
        <p:spPr>
          <a:xfrm>
            <a:off x="877458" y="4313382"/>
            <a:ext cx="106033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dirty="0"/>
              <a:t>ENARF-GAN with the same pose distribution (AIST++) as the training images performs the best.</a:t>
            </a:r>
          </a:p>
          <a:p>
            <a:pPr marL="342900" indent="-342900">
              <a:buAutoNum type="arabicPeriod"/>
            </a:pPr>
            <a:endParaRPr lang="en-US" altLang="zh-CN" dirty="0"/>
          </a:p>
          <a:p>
            <a:pPr marL="342900" indent="-342900">
              <a:buAutoNum type="arabicPeriod"/>
            </a:pPr>
            <a:r>
              <a:rPr lang="en-US" altLang="zh-CN" dirty="0"/>
              <a:t>Even when using the CMU prior, we can still learn pose-controllable 3D representations with just a slight sacrifice in image quality.</a:t>
            </a:r>
          </a:p>
          <a:p>
            <a:pPr marL="342900" indent="-342900">
              <a:buAutoNum type="arabicPeriod"/>
            </a:pPr>
            <a:endParaRPr lang="en-US" altLang="zh-CN" dirty="0"/>
          </a:p>
          <a:p>
            <a:pPr marL="342900" indent="-342900">
              <a:buAutoNum type="arabicPeriod"/>
            </a:pPr>
            <a:r>
              <a:rPr lang="en-US" altLang="zh-CN" dirty="0"/>
              <a:t>When using the random prior, the plausibility of the generated images and the quality of the generated geometry drop significantly.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6634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D57822-BC00-2963-9285-D4BA35AB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555" y="2766218"/>
            <a:ext cx="3138889" cy="1325563"/>
          </a:xfrm>
        </p:spPr>
        <p:txBody>
          <a:bodyPr/>
          <a:lstStyle/>
          <a:p>
            <a:pPr algn="ctr"/>
            <a:r>
              <a:rPr lang="en-US" altLang="zh-CN" dirty="0"/>
              <a:t>Thank You!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3752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3C74A3-2305-42FC-18AD-926F2C633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Background: Inverse Graphics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3190EE-E2E9-45D1-5FF2-CEB620942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Inverse Graphics: analyze an image by attempting to synthesize it with compact graphics codes.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849886B-1468-4348-9BDD-33FB668ACE72}"/>
              </a:ext>
            </a:extLst>
          </p:cNvPr>
          <p:cNvGrpSpPr/>
          <p:nvPr/>
        </p:nvGrpSpPr>
        <p:grpSpPr>
          <a:xfrm>
            <a:off x="1142451" y="3425818"/>
            <a:ext cx="5720172" cy="1782873"/>
            <a:chOff x="1789000" y="3019413"/>
            <a:chExt cx="8027208" cy="267317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AB374A47-B444-EAF8-CE7F-5CF3FCEA3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4564" y="3640879"/>
              <a:ext cx="1386678" cy="1392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33961BA-D53A-DA8D-53F2-7907E93FF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862" y="3640879"/>
              <a:ext cx="1386678" cy="1392814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AA850DE-8C60-12D8-0E9F-685F4F248ED2}"/>
                </a:ext>
              </a:extLst>
            </p:cNvPr>
            <p:cNvSpPr txBox="1"/>
            <p:nvPr/>
          </p:nvSpPr>
          <p:spPr>
            <a:xfrm>
              <a:off x="1789000" y="5081539"/>
              <a:ext cx="1408402" cy="392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/>
                <a:t>Input image</a:t>
              </a:r>
              <a:endParaRPr lang="zh-CN" altLang="en-US" sz="1100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C356032-607F-BB6A-D0AD-19DB723B1A64}"/>
                </a:ext>
              </a:extLst>
            </p:cNvPr>
            <p:cNvSpPr txBox="1"/>
            <p:nvPr/>
          </p:nvSpPr>
          <p:spPr>
            <a:xfrm>
              <a:off x="3417499" y="5081540"/>
              <a:ext cx="1699345" cy="392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/>
                <a:t>(De-rendering)</a:t>
              </a:r>
              <a:endParaRPr lang="zh-CN" altLang="en-US" sz="1100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4EE6668-9805-8EEC-A458-36384CE85304}"/>
                </a:ext>
              </a:extLst>
            </p:cNvPr>
            <p:cNvSpPr txBox="1"/>
            <p:nvPr/>
          </p:nvSpPr>
          <p:spPr>
            <a:xfrm>
              <a:off x="6025209" y="5083897"/>
              <a:ext cx="1699345" cy="392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/>
                <a:t>(Rendering)</a:t>
              </a:r>
              <a:endParaRPr lang="zh-CN" altLang="en-US" sz="1100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1A62718-8A77-D901-516E-872FEF231DA8}"/>
                </a:ext>
              </a:extLst>
            </p:cNvPr>
            <p:cNvSpPr txBox="1"/>
            <p:nvPr/>
          </p:nvSpPr>
          <p:spPr>
            <a:xfrm>
              <a:off x="4689957" y="3019413"/>
              <a:ext cx="1699345" cy="392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/>
                <a:t>Graphics codes</a:t>
              </a:r>
              <a:endParaRPr lang="zh-CN" altLang="en-US" sz="1100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D99D458-C2C2-75C5-052F-4EEB2D74023B}"/>
                </a:ext>
              </a:extLst>
            </p:cNvPr>
            <p:cNvSpPr txBox="1"/>
            <p:nvPr/>
          </p:nvSpPr>
          <p:spPr>
            <a:xfrm>
              <a:off x="4689957" y="3523683"/>
              <a:ext cx="1699345" cy="2168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/>
                <a:t>Pose</a:t>
              </a:r>
            </a:p>
            <a:p>
              <a:pPr algn="ctr"/>
              <a:endParaRPr lang="en-US" altLang="zh-CN" sz="1100" dirty="0"/>
            </a:p>
            <a:p>
              <a:pPr algn="ctr"/>
              <a:r>
                <a:rPr lang="en-US" altLang="zh-CN" sz="1100" dirty="0"/>
                <a:t>Light</a:t>
              </a:r>
            </a:p>
            <a:p>
              <a:pPr algn="ctr"/>
              <a:endParaRPr lang="en-US" altLang="zh-CN" sz="1100" dirty="0"/>
            </a:p>
            <a:p>
              <a:pPr algn="ctr"/>
              <a:r>
                <a:rPr lang="en-US" altLang="zh-CN" sz="1100" dirty="0"/>
                <a:t>Shape</a:t>
              </a:r>
            </a:p>
            <a:p>
              <a:pPr algn="ctr"/>
              <a:r>
                <a:rPr lang="en-US" altLang="zh-CN" sz="1100" dirty="0"/>
                <a:t>.</a:t>
              </a:r>
            </a:p>
            <a:p>
              <a:pPr algn="ctr"/>
              <a:r>
                <a:rPr lang="en-US" altLang="zh-CN" sz="1100" dirty="0"/>
                <a:t>.</a:t>
              </a:r>
            </a:p>
            <a:p>
              <a:pPr algn="ctr"/>
              <a:r>
                <a:rPr lang="en-US" altLang="zh-CN" sz="1100" dirty="0"/>
                <a:t>.</a:t>
              </a:r>
              <a:endParaRPr lang="zh-CN" altLang="en-US" sz="1100" dirty="0"/>
            </a:p>
          </p:txBody>
        </p:sp>
        <p:sp>
          <p:nvSpPr>
            <p:cNvPr id="13" name="流程图: 手动操作 12">
              <a:extLst>
                <a:ext uri="{FF2B5EF4-FFF2-40B4-BE49-F238E27FC236}">
                  <a16:creationId xmlns:a16="http://schemas.microsoft.com/office/drawing/2014/main" id="{48711685-2D07-4CA8-A356-441A00AC8B59}"/>
                </a:ext>
              </a:extLst>
            </p:cNvPr>
            <p:cNvSpPr/>
            <p:nvPr/>
          </p:nvSpPr>
          <p:spPr>
            <a:xfrm rot="16200000">
              <a:off x="3652953" y="3897742"/>
              <a:ext cx="1228436" cy="988291"/>
            </a:xfrm>
            <a:prstGeom prst="flowChartManualOperation">
              <a:avLst/>
            </a:prstGeom>
            <a:solidFill>
              <a:srgbClr val="EA1ED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16C4B15-0B11-7AF7-8394-CFA71854535D}"/>
                </a:ext>
              </a:extLst>
            </p:cNvPr>
            <p:cNvSpPr txBox="1"/>
            <p:nvPr/>
          </p:nvSpPr>
          <p:spPr>
            <a:xfrm>
              <a:off x="3773026" y="4194877"/>
              <a:ext cx="988292" cy="392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100" dirty="0"/>
                <a:t>Encoder</a:t>
              </a:r>
              <a:endParaRPr lang="zh-CN" altLang="en-US" sz="1100" dirty="0"/>
            </a:p>
          </p:txBody>
        </p:sp>
        <p:sp>
          <p:nvSpPr>
            <p:cNvPr id="22" name="流程图: 手动操作 21">
              <a:extLst>
                <a:ext uri="{FF2B5EF4-FFF2-40B4-BE49-F238E27FC236}">
                  <a16:creationId xmlns:a16="http://schemas.microsoft.com/office/drawing/2014/main" id="{DCF769BE-DC29-DAFE-F51D-B0BCBF2A014E}"/>
                </a:ext>
              </a:extLst>
            </p:cNvPr>
            <p:cNvSpPr/>
            <p:nvPr/>
          </p:nvSpPr>
          <p:spPr>
            <a:xfrm rot="5400000">
              <a:off x="6260662" y="3885397"/>
              <a:ext cx="1228436" cy="988291"/>
            </a:xfrm>
            <a:prstGeom prst="flowChartManualOperation">
              <a:avLst/>
            </a:prstGeom>
            <a:solidFill>
              <a:srgbClr val="EA1ED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B485875B-81DB-2425-6006-EAAA48F75646}"/>
                </a:ext>
              </a:extLst>
            </p:cNvPr>
            <p:cNvSpPr txBox="1"/>
            <p:nvPr/>
          </p:nvSpPr>
          <p:spPr>
            <a:xfrm>
              <a:off x="6372761" y="4207221"/>
              <a:ext cx="1107028" cy="392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100" dirty="0"/>
                <a:t>Decoder</a:t>
              </a:r>
              <a:endParaRPr lang="zh-CN" altLang="en-US" sz="1100" dirty="0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37F5DE39-E045-6DDB-5AB3-3D383F678F20}"/>
                </a:ext>
              </a:extLst>
            </p:cNvPr>
            <p:cNvSpPr txBox="1"/>
            <p:nvPr/>
          </p:nvSpPr>
          <p:spPr>
            <a:xfrm>
              <a:off x="7459593" y="5081540"/>
              <a:ext cx="2356615" cy="392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/>
                <a:t>S</a:t>
              </a:r>
              <a:r>
                <a:rPr lang="zh-CN" altLang="en-US" sz="1100" dirty="0"/>
                <a:t>ynthetic </a:t>
              </a:r>
              <a:r>
                <a:rPr lang="en-US" altLang="zh-CN" sz="1100" dirty="0"/>
                <a:t>image</a:t>
              </a:r>
              <a:endParaRPr lang="zh-CN" altLang="en-US" sz="1100" dirty="0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8E9DE696-E1F8-599C-FEFE-1FA7456DEBCF}"/>
              </a:ext>
            </a:extLst>
          </p:cNvPr>
          <p:cNvSpPr txBox="1"/>
          <p:nvPr/>
        </p:nvSpPr>
        <p:spPr>
          <a:xfrm>
            <a:off x="6968841" y="3196907"/>
            <a:ext cx="4154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Architecture: variational autoencoder</a:t>
            </a:r>
          </a:p>
          <a:p>
            <a:endParaRPr lang="en-US" altLang="zh-CN" dirty="0"/>
          </a:p>
          <a:p>
            <a:r>
              <a:rPr lang="en-US" altLang="zh-CN" dirty="0"/>
              <a:t>Variable: graphics code (pose, shape, ...)</a:t>
            </a:r>
          </a:p>
          <a:p>
            <a:endParaRPr lang="en-US" altLang="zh-CN" dirty="0"/>
          </a:p>
          <a:p>
            <a:r>
              <a:rPr lang="en-US" altLang="zh-CN" dirty="0"/>
              <a:t>Rendering: convolutional Layers</a:t>
            </a:r>
          </a:p>
          <a:p>
            <a:endParaRPr lang="en-US" altLang="zh-CN" dirty="0"/>
          </a:p>
          <a:p>
            <a:r>
              <a:rPr lang="en-US" altLang="zh-CN" dirty="0"/>
              <a:t>Disentangle: stop gradient BP of other variables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45E15D0-8AEC-815D-2CCC-73A49357900B}"/>
              </a:ext>
            </a:extLst>
          </p:cNvPr>
          <p:cNvSpPr txBox="1"/>
          <p:nvPr/>
        </p:nvSpPr>
        <p:spPr>
          <a:xfrm>
            <a:off x="801256" y="6097906"/>
            <a:ext cx="10605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Kulkarni, </a:t>
            </a:r>
            <a:r>
              <a:rPr lang="en-US" altLang="zh-CN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Tejas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D., et al. "Deep convolutional inverse graphics network." </a:t>
            </a:r>
            <a:r>
              <a:rPr lang="en-US" altLang="zh-CN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Advances in neural information processing systems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28 (2015).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891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72"/>
    </mc:Choice>
    <mc:Fallback xmlns="">
      <p:transition spd="slow" advTm="105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3307BC-411B-0C4C-080F-052EDD73D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Manipulating pose and light variables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4ACF1D1-69CA-E509-3CCD-77A036059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27" y="2222787"/>
            <a:ext cx="3477708" cy="36423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9815E3-1B62-78C7-0F4A-EE9E341EF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161" y="2170973"/>
            <a:ext cx="3663160" cy="37125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3DC7DDA-E09B-14B3-4261-90BC7BB0D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602" y="2241259"/>
            <a:ext cx="3556727" cy="364230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C64021F-EEDB-DA23-042E-C30C6EA1B29E}"/>
              </a:ext>
            </a:extLst>
          </p:cNvPr>
          <p:cNvSpPr txBox="1"/>
          <p:nvPr/>
        </p:nvSpPr>
        <p:spPr>
          <a:xfrm>
            <a:off x="801256" y="6097906"/>
            <a:ext cx="10605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Kulkarni, </a:t>
            </a:r>
            <a:r>
              <a:rPr lang="en-US" altLang="zh-CN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Tejas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D., et al. "Deep convolutional inverse graphics network." </a:t>
            </a:r>
            <a:r>
              <a:rPr lang="en-US" altLang="zh-CN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Advances in neural information processing systems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28 (2015).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948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07"/>
    </mc:Choice>
    <mc:Fallback xmlns="">
      <p:transition spd="slow" advTm="19900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C340CF-7B2A-A244-AB47-541387B2A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Breakthrough: Neural Radiance Field</a:t>
            </a:r>
            <a:endParaRPr lang="zh-CN" altLang="en-US" dirty="0"/>
          </a:p>
        </p:txBody>
      </p:sp>
      <p:pic>
        <p:nvPicPr>
          <p:cNvPr id="14" name="synth_grid_3">
            <a:hlinkClick r:id="" action="ppaction://media"/>
            <a:extLst>
              <a:ext uri="{FF2B5EF4-FFF2-40B4-BE49-F238E27FC236}">
                <a16:creationId xmlns:a16="http://schemas.microsoft.com/office/drawing/2014/main" id="{39BBB1B0-6A3A-F242-C3EA-18A0FF1FA119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19492" t="-76" r="52583" b="47956"/>
          <a:stretch/>
        </p:blipFill>
        <p:spPr>
          <a:xfrm>
            <a:off x="9838637" y="3828902"/>
            <a:ext cx="1752997" cy="1840647"/>
          </a:xfr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43E8165-5212-A6CD-AF35-28154D499F07}"/>
              </a:ext>
            </a:extLst>
          </p:cNvPr>
          <p:cNvSpPr txBox="1"/>
          <p:nvPr/>
        </p:nvSpPr>
        <p:spPr>
          <a:xfrm>
            <a:off x="918515" y="6100622"/>
            <a:ext cx="10636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Mildenhall, Ben, et al. "Nerf: Representing scenes as neural radiance fields for view synthesis."  </a:t>
            </a:r>
          </a:p>
          <a:p>
            <a:r>
              <a:rPr lang="en-US" altLang="zh-CN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European conference on computer vision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Springer, Cham, 2020.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D468E71-F1F2-AE90-6FEB-4A02C9384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587" y="4330324"/>
            <a:ext cx="4036291" cy="125167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BA753A35-886A-241A-BFEB-474597A10378}"/>
              </a:ext>
            </a:extLst>
          </p:cNvPr>
          <p:cNvSpPr txBox="1"/>
          <p:nvPr/>
        </p:nvSpPr>
        <p:spPr>
          <a:xfrm>
            <a:off x="2043331" y="3563195"/>
            <a:ext cx="3725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Implicit radiance field (densities and colors of 3D voxels) representation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54B903B-1175-52D8-D30C-09D7853F3B80}"/>
              </a:ext>
            </a:extLst>
          </p:cNvPr>
          <p:cNvSpPr txBox="1"/>
          <p:nvPr/>
        </p:nvSpPr>
        <p:spPr>
          <a:xfrm>
            <a:off x="6188587" y="3716389"/>
            <a:ext cx="3495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Differentiable volume rendering</a:t>
            </a:r>
            <a:endParaRPr lang="zh-CN" altLang="en-US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E1C7325-3E62-4AD0-DA09-4E80D174592E}"/>
              </a:ext>
            </a:extLst>
          </p:cNvPr>
          <p:cNvGrpSpPr/>
          <p:nvPr/>
        </p:nvGrpSpPr>
        <p:grpSpPr>
          <a:xfrm>
            <a:off x="1627189" y="1690688"/>
            <a:ext cx="5113759" cy="1235118"/>
            <a:chOff x="1789000" y="3019413"/>
            <a:chExt cx="8027208" cy="2838088"/>
          </a:xfrm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116D1975-5F3E-698A-081C-47FF123AFF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4564" y="3640879"/>
              <a:ext cx="1386678" cy="1392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E09BC5F-FCA7-D8EF-FF43-B728E29ED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862" y="3640879"/>
              <a:ext cx="1386678" cy="1392814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5433FD8-2E28-3A27-6CBD-95BF3408FFE8}"/>
                </a:ext>
              </a:extLst>
            </p:cNvPr>
            <p:cNvSpPr txBox="1"/>
            <p:nvPr/>
          </p:nvSpPr>
          <p:spPr>
            <a:xfrm>
              <a:off x="1789000" y="5081540"/>
              <a:ext cx="1408402" cy="583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/>
                <a:t>Input image</a:t>
              </a:r>
              <a:endParaRPr lang="zh-CN" altLang="en-US" sz="1000" dirty="0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D0800180-1B72-AE59-EAC8-86E1CC592147}"/>
                </a:ext>
              </a:extLst>
            </p:cNvPr>
            <p:cNvSpPr txBox="1"/>
            <p:nvPr/>
          </p:nvSpPr>
          <p:spPr>
            <a:xfrm>
              <a:off x="3417500" y="5081540"/>
              <a:ext cx="1699345" cy="583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/>
                <a:t>(De-rendering)</a:t>
              </a:r>
              <a:endParaRPr lang="zh-CN" altLang="en-US" sz="1000" dirty="0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3528AD1-E400-EC50-7C9D-3D20B003FCBE}"/>
                </a:ext>
              </a:extLst>
            </p:cNvPr>
            <p:cNvSpPr txBox="1"/>
            <p:nvPr/>
          </p:nvSpPr>
          <p:spPr>
            <a:xfrm>
              <a:off x="6025209" y="5083898"/>
              <a:ext cx="1699345" cy="583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/>
                <a:t>(Rendering)</a:t>
              </a:r>
              <a:endParaRPr lang="zh-CN" altLang="en-US" sz="1000" dirty="0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795E581-6052-E3EC-598B-420E0785ED96}"/>
                </a:ext>
              </a:extLst>
            </p:cNvPr>
            <p:cNvSpPr txBox="1"/>
            <p:nvPr/>
          </p:nvSpPr>
          <p:spPr>
            <a:xfrm>
              <a:off x="4689957" y="3019413"/>
              <a:ext cx="1699345" cy="583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/>
                <a:t>Graphics codes</a:t>
              </a:r>
              <a:endParaRPr lang="zh-CN" altLang="en-US" sz="1000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8BE5E61-FD35-E375-F4A7-C01E372FD636}"/>
                </a:ext>
              </a:extLst>
            </p:cNvPr>
            <p:cNvSpPr txBox="1"/>
            <p:nvPr/>
          </p:nvSpPr>
          <p:spPr>
            <a:xfrm>
              <a:off x="4689957" y="3523683"/>
              <a:ext cx="1699345" cy="2333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/>
                <a:t>Pose</a:t>
              </a:r>
            </a:p>
            <a:p>
              <a:pPr algn="ctr"/>
              <a:endParaRPr lang="en-US" altLang="zh-CN" sz="1000" dirty="0"/>
            </a:p>
            <a:p>
              <a:pPr algn="ctr"/>
              <a:r>
                <a:rPr lang="en-US" altLang="zh-CN" sz="1000" dirty="0"/>
                <a:t>Light</a:t>
              </a:r>
            </a:p>
            <a:p>
              <a:pPr algn="ctr"/>
              <a:endParaRPr lang="en-US" altLang="zh-CN" sz="1000" dirty="0"/>
            </a:p>
            <a:p>
              <a:pPr algn="ctr"/>
              <a:r>
                <a:rPr lang="en-US" altLang="zh-CN" sz="1000" dirty="0"/>
                <a:t>Shape</a:t>
              </a:r>
            </a:p>
            <a:p>
              <a:pPr algn="ctr"/>
              <a:r>
                <a:rPr lang="en-US" altLang="zh-CN" sz="1000" dirty="0"/>
                <a:t>…</a:t>
              </a:r>
              <a:endParaRPr lang="zh-CN" altLang="en-US" sz="1000" dirty="0"/>
            </a:p>
          </p:txBody>
        </p:sp>
        <p:sp>
          <p:nvSpPr>
            <p:cNvPr id="30" name="流程图: 手动操作 29">
              <a:extLst>
                <a:ext uri="{FF2B5EF4-FFF2-40B4-BE49-F238E27FC236}">
                  <a16:creationId xmlns:a16="http://schemas.microsoft.com/office/drawing/2014/main" id="{B25B3227-ACCA-BE31-C555-40D348B7407B}"/>
                </a:ext>
              </a:extLst>
            </p:cNvPr>
            <p:cNvSpPr/>
            <p:nvPr/>
          </p:nvSpPr>
          <p:spPr>
            <a:xfrm rot="16200000">
              <a:off x="3652953" y="3897742"/>
              <a:ext cx="1228436" cy="988291"/>
            </a:xfrm>
            <a:prstGeom prst="flowChartManualOperation">
              <a:avLst/>
            </a:prstGeom>
            <a:solidFill>
              <a:srgbClr val="EA1ED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D0DB1B67-86D2-43ED-5B1F-33C19D558065}"/>
                </a:ext>
              </a:extLst>
            </p:cNvPr>
            <p:cNvSpPr txBox="1"/>
            <p:nvPr/>
          </p:nvSpPr>
          <p:spPr>
            <a:xfrm>
              <a:off x="3773026" y="4194878"/>
              <a:ext cx="988293" cy="565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000" dirty="0"/>
                <a:t>Encoder</a:t>
              </a:r>
              <a:endParaRPr lang="zh-CN" altLang="en-US" sz="1000" dirty="0"/>
            </a:p>
          </p:txBody>
        </p:sp>
        <p:sp>
          <p:nvSpPr>
            <p:cNvPr id="32" name="流程图: 手动操作 31">
              <a:extLst>
                <a:ext uri="{FF2B5EF4-FFF2-40B4-BE49-F238E27FC236}">
                  <a16:creationId xmlns:a16="http://schemas.microsoft.com/office/drawing/2014/main" id="{CF607A88-55CE-2A7B-8386-B7561027FF88}"/>
                </a:ext>
              </a:extLst>
            </p:cNvPr>
            <p:cNvSpPr/>
            <p:nvPr/>
          </p:nvSpPr>
          <p:spPr>
            <a:xfrm rot="5400000">
              <a:off x="6260662" y="3885397"/>
              <a:ext cx="1228436" cy="988291"/>
            </a:xfrm>
            <a:prstGeom prst="flowChartManualOperation">
              <a:avLst/>
            </a:prstGeom>
            <a:solidFill>
              <a:srgbClr val="EA1ED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0D8B1D6A-FCC2-A28C-8FE4-390C83B61976}"/>
                </a:ext>
              </a:extLst>
            </p:cNvPr>
            <p:cNvSpPr txBox="1"/>
            <p:nvPr/>
          </p:nvSpPr>
          <p:spPr>
            <a:xfrm>
              <a:off x="6372761" y="4207222"/>
              <a:ext cx="1107028" cy="5834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000" dirty="0"/>
                <a:t>Decoder</a:t>
              </a:r>
              <a:endParaRPr lang="zh-CN" altLang="en-US" sz="1000" dirty="0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37BA00D6-604C-A658-E9F1-2CA7A1C8110D}"/>
                </a:ext>
              </a:extLst>
            </p:cNvPr>
            <p:cNvSpPr txBox="1"/>
            <p:nvPr/>
          </p:nvSpPr>
          <p:spPr>
            <a:xfrm>
              <a:off x="7459593" y="5081540"/>
              <a:ext cx="2356615" cy="5834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/>
                <a:t>S</a:t>
              </a:r>
              <a:r>
                <a:rPr lang="zh-CN" altLang="en-US" sz="1000" dirty="0"/>
                <a:t>ynthetic </a:t>
              </a:r>
              <a:r>
                <a:rPr lang="en-US" altLang="zh-CN" sz="1000" dirty="0"/>
                <a:t>image</a:t>
              </a:r>
              <a:endParaRPr lang="zh-CN" altLang="en-US" sz="1000" dirty="0"/>
            </a:p>
          </p:txBody>
        </p:sp>
      </p:grpSp>
      <p:sp>
        <p:nvSpPr>
          <p:cNvPr id="35" name="椭圆 34">
            <a:extLst>
              <a:ext uri="{FF2B5EF4-FFF2-40B4-BE49-F238E27FC236}">
                <a16:creationId xmlns:a16="http://schemas.microsoft.com/office/drawing/2014/main" id="{9E8F01ED-F7EF-40E5-F383-823085C7EA37}"/>
              </a:ext>
            </a:extLst>
          </p:cNvPr>
          <p:cNvSpPr/>
          <p:nvPr/>
        </p:nvSpPr>
        <p:spPr>
          <a:xfrm>
            <a:off x="4325880" y="1887793"/>
            <a:ext cx="1082573" cy="10269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7B1262A5-8F49-53CD-6E97-6553F3402035}"/>
              </a:ext>
            </a:extLst>
          </p:cNvPr>
          <p:cNvSpPr/>
          <p:nvPr/>
        </p:nvSpPr>
        <p:spPr>
          <a:xfrm>
            <a:off x="1937484" y="3500582"/>
            <a:ext cx="7557497" cy="23183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CA0C881A-3A0B-C8E6-6C1D-12AA4300EC01}"/>
              </a:ext>
            </a:extLst>
          </p:cNvPr>
          <p:cNvCxnSpPr>
            <a:cxnSpLocks/>
            <a:stCxn id="35" idx="5"/>
            <a:endCxn id="36" idx="0"/>
          </p:cNvCxnSpPr>
          <p:nvPr/>
        </p:nvCxnSpPr>
        <p:spPr>
          <a:xfrm>
            <a:off x="5249914" y="2764356"/>
            <a:ext cx="466319" cy="7362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图片 41">
            <a:extLst>
              <a:ext uri="{FF2B5EF4-FFF2-40B4-BE49-F238E27FC236}">
                <a16:creationId xmlns:a16="http://schemas.microsoft.com/office/drawing/2014/main" id="{F56FEB22-E88D-818C-7B9A-D4C8551F60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29" y="4171382"/>
            <a:ext cx="1623450" cy="1572057"/>
          </a:xfrm>
          <a:prstGeom prst="rect">
            <a:avLst/>
          </a:prstGeom>
        </p:spPr>
      </p:pic>
      <p:sp>
        <p:nvSpPr>
          <p:cNvPr id="48" name="椭圆 47">
            <a:extLst>
              <a:ext uri="{FF2B5EF4-FFF2-40B4-BE49-F238E27FC236}">
                <a16:creationId xmlns:a16="http://schemas.microsoft.com/office/drawing/2014/main" id="{E917055F-83FD-7F99-D986-59FD1EE498D1}"/>
              </a:ext>
            </a:extLst>
          </p:cNvPr>
          <p:cNvSpPr/>
          <p:nvPr/>
        </p:nvSpPr>
        <p:spPr>
          <a:xfrm>
            <a:off x="3812596" y="1900908"/>
            <a:ext cx="404453" cy="2921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F9E17684-2F02-E15E-0DA1-661447BDE398}"/>
              </a:ext>
            </a:extLst>
          </p:cNvPr>
          <p:cNvSpPr/>
          <p:nvPr/>
        </p:nvSpPr>
        <p:spPr>
          <a:xfrm>
            <a:off x="649882" y="4330324"/>
            <a:ext cx="1182670" cy="82964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FAF31039-D7BC-5EDF-1CE1-AC01A8331F56}"/>
              </a:ext>
            </a:extLst>
          </p:cNvPr>
          <p:cNvSpPr/>
          <p:nvPr/>
        </p:nvSpPr>
        <p:spPr>
          <a:xfrm>
            <a:off x="6877346" y="1613922"/>
            <a:ext cx="4056199" cy="154799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02A79E38-734F-BE7F-8062-BEEE0C86D98E}"/>
              </a:ext>
            </a:extLst>
          </p:cNvPr>
          <p:cNvSpPr txBox="1"/>
          <p:nvPr/>
        </p:nvSpPr>
        <p:spPr>
          <a:xfrm>
            <a:off x="7199172" y="1647648"/>
            <a:ext cx="38138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More graphics codes for humans:</a:t>
            </a: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* Camera pose</a:t>
            </a:r>
          </a:p>
          <a:p>
            <a:r>
              <a:rPr lang="en-US" altLang="zh-CN" dirty="0"/>
              <a:t>* 3D human pose (deformable)</a:t>
            </a:r>
          </a:p>
          <a:p>
            <a:r>
              <a:rPr lang="en-US" altLang="zh-CN" dirty="0"/>
              <a:t>* </a:t>
            </a:r>
            <a:r>
              <a:rPr lang="en-US" altLang="zh-CN" dirty="0">
                <a:solidFill>
                  <a:schemeClr val="tx1"/>
                </a:solidFill>
              </a:rPr>
              <a:t>Shape parameters like bone length</a:t>
            </a:r>
            <a:endParaRPr lang="en-US" altLang="zh-CN" dirty="0"/>
          </a:p>
          <a:p>
            <a:r>
              <a:rPr lang="en-US" altLang="zh-CN" dirty="0"/>
              <a:t>* </a:t>
            </a:r>
            <a:r>
              <a:rPr lang="en-US" altLang="zh-CN" dirty="0">
                <a:solidFill>
                  <a:schemeClr val="tx1"/>
                </a:solidFill>
              </a:rPr>
              <a:t>Appearance change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Free Image on Pixabay - Right, Wrong, Red, Green, Icon | Icon, Baby immune,  Poor children">
            <a:extLst>
              <a:ext uri="{FF2B5EF4-FFF2-40B4-BE49-F238E27FC236}">
                <a16:creationId xmlns:a16="http://schemas.microsoft.com/office/drawing/2014/main" id="{77A6C537-3EB7-DCB7-FACF-42B98A12F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8"/>
          <a:stretch/>
        </p:blipFill>
        <p:spPr bwMode="auto">
          <a:xfrm>
            <a:off x="7010150" y="2023821"/>
            <a:ext cx="163280" cy="19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Free Image on Pixabay - Right, Wrong, Red, Green, Icon | Icon, Baby immune,  Poor children">
            <a:extLst>
              <a:ext uri="{FF2B5EF4-FFF2-40B4-BE49-F238E27FC236}">
                <a16:creationId xmlns:a16="http://schemas.microsoft.com/office/drawing/2014/main" id="{F217239C-DE8F-619D-AB4D-B6CC8CBAC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98"/>
          <a:stretch/>
        </p:blipFill>
        <p:spPr bwMode="auto">
          <a:xfrm>
            <a:off x="7002483" y="2291091"/>
            <a:ext cx="178614" cy="19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Free Image on Pixabay - Right, Wrong, Red, Green, Icon | Icon, Baby immune,  Poor children">
            <a:extLst>
              <a:ext uri="{FF2B5EF4-FFF2-40B4-BE49-F238E27FC236}">
                <a16:creationId xmlns:a16="http://schemas.microsoft.com/office/drawing/2014/main" id="{11A21944-AA10-1C22-4627-48A3BE2A3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98"/>
          <a:stretch/>
        </p:blipFill>
        <p:spPr bwMode="auto">
          <a:xfrm>
            <a:off x="7005661" y="2584288"/>
            <a:ext cx="178614" cy="19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Free Image on Pixabay - Right, Wrong, Red, Green, Icon | Icon, Baby immune,  Poor children">
            <a:extLst>
              <a:ext uri="{FF2B5EF4-FFF2-40B4-BE49-F238E27FC236}">
                <a16:creationId xmlns:a16="http://schemas.microsoft.com/office/drawing/2014/main" id="{26A3386B-BE1B-CBED-2EFC-30CC1474A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98"/>
          <a:stretch/>
        </p:blipFill>
        <p:spPr bwMode="auto">
          <a:xfrm>
            <a:off x="7005661" y="2852104"/>
            <a:ext cx="178614" cy="19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D88484B6-3B7D-6DC1-0875-E38FE3D96C7E}"/>
              </a:ext>
            </a:extLst>
          </p:cNvPr>
          <p:cNvSpPr txBox="1"/>
          <p:nvPr/>
        </p:nvSpPr>
        <p:spPr>
          <a:xfrm>
            <a:off x="699930" y="4424806"/>
            <a:ext cx="1082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Camera Pose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777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98"/>
    </mc:Choice>
    <mc:Fallback xmlns="">
      <p:transition spd="slow" advTm="150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0" grpId="0"/>
      <p:bldP spid="21" grpId="0"/>
      <p:bldP spid="35" grpId="0" animBg="1"/>
      <p:bldP spid="36" grpId="0" animBg="1"/>
      <p:bldP spid="48" grpId="0" animBg="1"/>
      <p:bldP spid="49" grpId="0" animBg="1"/>
      <p:bldP spid="51" grpId="0" animBg="1"/>
      <p:bldP spid="53" grpId="0"/>
      <p:bldP spid="37" grpId="0"/>
    </p:bldLst>
  </p:timing>
  <p:extLst>
    <p:ext uri="{E180D4A7-C9FB-4DFB-919C-405C955672EB}">
      <p14:showEvtLst xmlns:p14="http://schemas.microsoft.com/office/powerpoint/2010/main">
        <p14:playEvt time="23942" objId="14"/>
        <p14:playEvt time="30654" objId="14"/>
        <p14:playEvt time="37354" objId="14"/>
        <p14:playEvt time="50220" objId="14"/>
        <p14:playEvt time="63073" objId="14"/>
        <p14:playEvt time="69837" objId="14"/>
        <p14:playEvt time="82688" objId="14"/>
        <p14:playEvt time="89404" objId="14"/>
        <p14:playEvt time="102253" objId="14"/>
        <p14:playEvt time="108953" objId="14"/>
        <p14:playEvt time="115653" objId="14"/>
        <p14:playEvt time="122353" objId="14"/>
        <p14:playEvt time="129054" objId="14"/>
        <p14:playEvt time="141903" objId="14"/>
        <p14:playEvt time="148603" objId="14"/>
        <p14:pauseEvt time="149752" objId="14"/>
        <p14:stopEvt time="150398" objId="1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5480A5-4034-CE4A-E4CF-91C6AEB39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Neural Articulated Radiance Field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B28452-E202-D27C-8B8F-726FD7984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78310" cy="4351338"/>
          </a:xfrm>
        </p:spPr>
        <p:txBody>
          <a:bodyPr/>
          <a:lstStyle/>
          <a:p>
            <a:r>
              <a:rPr lang="en-US" altLang="zh-CN" b="1" dirty="0"/>
              <a:t>Ne</a:t>
            </a:r>
            <a:r>
              <a:rPr lang="en-US" altLang="zh-CN" dirty="0"/>
              <a:t>ural </a:t>
            </a:r>
            <a:r>
              <a:rPr lang="en-US" altLang="zh-CN" b="1" dirty="0"/>
              <a:t>R</a:t>
            </a:r>
            <a:r>
              <a:rPr lang="en-US" altLang="zh-CN" dirty="0"/>
              <a:t>adiance </a:t>
            </a:r>
            <a:r>
              <a:rPr lang="en-US" altLang="zh-CN" b="1" dirty="0"/>
              <a:t>F</a:t>
            </a:r>
            <a:r>
              <a:rPr lang="en-US" altLang="zh-CN" dirty="0"/>
              <a:t>ield + </a:t>
            </a:r>
            <a:r>
              <a:rPr lang="en-US" altLang="zh-CN" b="1" dirty="0"/>
              <a:t>V</a:t>
            </a:r>
            <a:r>
              <a:rPr lang="en-US" altLang="zh-CN" dirty="0"/>
              <a:t>olume </a:t>
            </a:r>
            <a:r>
              <a:rPr lang="en-US" altLang="zh-CN" b="1" dirty="0"/>
              <a:t>R</a:t>
            </a:r>
            <a:r>
              <a:rPr lang="en-US" altLang="zh-CN" dirty="0"/>
              <a:t>endering =&gt; Static Object (Scene)</a:t>
            </a:r>
          </a:p>
          <a:p>
            <a:r>
              <a:rPr lang="en-US" altLang="zh-CN" b="1" dirty="0" err="1"/>
              <a:t>NeRF</a:t>
            </a:r>
            <a:r>
              <a:rPr lang="en-US" altLang="zh-CN" dirty="0"/>
              <a:t> + </a:t>
            </a:r>
            <a:r>
              <a:rPr lang="en-US" altLang="zh-CN" dirty="0">
                <a:solidFill>
                  <a:srgbClr val="00B050"/>
                </a:solidFill>
              </a:rPr>
              <a:t>Rigid Transform Field</a:t>
            </a:r>
            <a:r>
              <a:rPr lang="en-US" altLang="zh-CN" dirty="0"/>
              <a:t> + </a:t>
            </a:r>
            <a:r>
              <a:rPr lang="en-US" altLang="zh-CN" b="1" dirty="0"/>
              <a:t>VR</a:t>
            </a:r>
            <a:r>
              <a:rPr lang="en-US" altLang="zh-CN" dirty="0"/>
              <a:t> =&gt; Deformable Articulated Object</a:t>
            </a:r>
            <a:endParaRPr lang="zh-CN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A36B9EC-F22C-2BCE-0981-DD81CFF3C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60253"/>
          <a:stretch/>
        </p:blipFill>
        <p:spPr bwMode="auto">
          <a:xfrm>
            <a:off x="1648790" y="2980768"/>
            <a:ext cx="3177558" cy="172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87F0EFA-1C33-6C8D-CE4C-7AACEB4A5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0" r="301"/>
          <a:stretch/>
        </p:blipFill>
        <p:spPr bwMode="auto">
          <a:xfrm>
            <a:off x="860129" y="4815275"/>
            <a:ext cx="4754880" cy="172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CA67AF-A9DB-0266-92FC-654C547FD0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210"/>
          <a:stretch/>
        </p:blipFill>
        <p:spPr>
          <a:xfrm>
            <a:off x="5947674" y="2980768"/>
            <a:ext cx="5527594" cy="209187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A9AC5A5-303B-617F-DDDC-A0F70956BB0F}"/>
              </a:ext>
            </a:extLst>
          </p:cNvPr>
          <p:cNvSpPr txBox="1"/>
          <p:nvPr/>
        </p:nvSpPr>
        <p:spPr>
          <a:xfrm>
            <a:off x="5873705" y="5453099"/>
            <a:ext cx="58841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It learns </a:t>
            </a:r>
            <a:r>
              <a:rPr lang="en-US" altLang="zh-CN" dirty="0">
                <a:solidFill>
                  <a:srgbClr val="00B050"/>
                </a:solidFill>
              </a:rPr>
              <a:t>disentangled representation</a:t>
            </a:r>
            <a:r>
              <a:rPr lang="en-US" altLang="zh-CN" dirty="0"/>
              <a:t> of </a:t>
            </a:r>
            <a:r>
              <a:rPr lang="en-US" altLang="zh-CN" dirty="0">
                <a:solidFill>
                  <a:srgbClr val="0070C0"/>
                </a:solidFill>
              </a:rPr>
              <a:t>camera viewpoint</a:t>
            </a:r>
            <a:r>
              <a:rPr lang="en-US" altLang="zh-CN" dirty="0"/>
              <a:t>, </a:t>
            </a:r>
            <a:r>
              <a:rPr lang="en-US" altLang="zh-CN" dirty="0">
                <a:solidFill>
                  <a:srgbClr val="0070C0"/>
                </a:solidFill>
              </a:rPr>
              <a:t>bone shape</a:t>
            </a:r>
            <a:r>
              <a:rPr lang="en-US" altLang="zh-CN" dirty="0"/>
              <a:t> parameters, and </a:t>
            </a:r>
            <a:r>
              <a:rPr lang="en-US" altLang="zh-CN" dirty="0">
                <a:solidFill>
                  <a:srgbClr val="0070C0"/>
                </a:solidFill>
              </a:rPr>
              <a:t>bone pose</a:t>
            </a:r>
            <a:r>
              <a:rPr lang="en-US" altLang="zh-CN" dirty="0"/>
              <a:t>, allowing these properties to be </a:t>
            </a:r>
            <a:r>
              <a:rPr lang="en-US" altLang="zh-CN" dirty="0">
                <a:solidFill>
                  <a:srgbClr val="00B050"/>
                </a:solidFill>
              </a:rPr>
              <a:t>individually controlled</a:t>
            </a:r>
            <a:r>
              <a:rPr lang="en-US" altLang="zh-CN" dirty="0"/>
              <a:t> in rendering.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553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内容占位符 10">
            <a:extLst>
              <a:ext uri="{FF2B5EF4-FFF2-40B4-BE49-F238E27FC236}">
                <a16:creationId xmlns:a16="http://schemas.microsoft.com/office/drawing/2014/main" id="{6D421669-D484-E98A-494F-A501C71AF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3" y="3684563"/>
            <a:ext cx="4100945" cy="2354736"/>
          </a:xfr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507A6AF-550D-6B05-F52D-D822F184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Approach: Vanilla </a:t>
            </a:r>
            <a:r>
              <a:rPr lang="en-US" altLang="zh-CN" dirty="0" err="1"/>
              <a:t>NeRF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9C84707-D8B7-6C95-EA16-FEF70339FE0A}"/>
              </a:ext>
            </a:extLst>
          </p:cNvPr>
          <p:cNvSpPr/>
          <p:nvPr/>
        </p:nvSpPr>
        <p:spPr>
          <a:xfrm>
            <a:off x="5440217" y="2706256"/>
            <a:ext cx="277091" cy="1126836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3E892D7-6716-151B-3803-C0E2D43A10FF}"/>
              </a:ext>
            </a:extLst>
          </p:cNvPr>
          <p:cNvSpPr/>
          <p:nvPr/>
        </p:nvSpPr>
        <p:spPr>
          <a:xfrm>
            <a:off x="5823526" y="2706256"/>
            <a:ext cx="277091" cy="1126836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1183852-9510-DB67-E7E8-0764412EA2B8}"/>
              </a:ext>
            </a:extLst>
          </p:cNvPr>
          <p:cNvSpPr/>
          <p:nvPr/>
        </p:nvSpPr>
        <p:spPr>
          <a:xfrm>
            <a:off x="6206835" y="2706256"/>
            <a:ext cx="277091" cy="1126836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EDEDA83-E784-B70D-679E-09F68F429CAE}"/>
              </a:ext>
            </a:extLst>
          </p:cNvPr>
          <p:cNvSpPr txBox="1"/>
          <p:nvPr/>
        </p:nvSpPr>
        <p:spPr>
          <a:xfrm>
            <a:off x="4283365" y="3085071"/>
            <a:ext cx="1099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x</a:t>
            </a:r>
            <a:r>
              <a:rPr lang="en-US" altLang="zh-CN" sz="2400" dirty="0"/>
              <a:t>, </a:t>
            </a:r>
            <a:r>
              <a:rPr lang="en-US" altLang="zh-CN" sz="2400" b="1" dirty="0"/>
              <a:t>d</a:t>
            </a:r>
            <a:r>
              <a:rPr lang="en-US" altLang="zh-CN" sz="2400" dirty="0">
                <a:solidFill>
                  <a:schemeClr val="bg1"/>
                </a:solidFill>
              </a:rPr>
              <a:t>,</a:t>
            </a:r>
            <a:r>
              <a:rPr lang="zh-CN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</a:rPr>
              <a:t>{l</a:t>
            </a:r>
            <a:r>
              <a:rPr lang="en-US" altLang="zh-CN" sz="2400" b="1" baseline="30000" dirty="0">
                <a:solidFill>
                  <a:schemeClr val="bg1"/>
                </a:solidFill>
              </a:rPr>
              <a:t>i</a:t>
            </a:r>
            <a:r>
              <a:rPr lang="en-US" altLang="zh-CN" sz="2400" b="1" dirty="0">
                <a:solidFill>
                  <a:schemeClr val="bg1"/>
                </a:solidFill>
              </a:rPr>
              <a:t>}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A4365F5-BF3A-121C-BE5F-662A290B4021}"/>
              </a:ext>
            </a:extLst>
          </p:cNvPr>
          <p:cNvSpPr txBox="1"/>
          <p:nvPr/>
        </p:nvSpPr>
        <p:spPr>
          <a:xfrm>
            <a:off x="5548743" y="3949558"/>
            <a:ext cx="826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F(</a:t>
            </a:r>
            <a:r>
              <a:rPr lang="el-GR" altLang="zh-CN" sz="2400" b="1" dirty="0"/>
              <a:t>Θ</a:t>
            </a:r>
            <a:r>
              <a:rPr lang="en-US" altLang="zh-CN" sz="2400" b="1" dirty="0"/>
              <a:t>)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A60A923-3162-188A-1FA3-1EE2589CAC5B}"/>
              </a:ext>
            </a:extLst>
          </p:cNvPr>
          <p:cNvSpPr txBox="1"/>
          <p:nvPr/>
        </p:nvSpPr>
        <p:spPr>
          <a:xfrm>
            <a:off x="6694051" y="3085008"/>
            <a:ext cx="97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RGB</a:t>
            </a:r>
            <a:r>
              <a:rPr lang="el-GR" altLang="zh-CN" sz="2400" b="1" dirty="0"/>
              <a:t>σ</a:t>
            </a:r>
            <a:endParaRPr lang="zh-CN" altLang="en-US" sz="2400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5437EE7-4F36-01C0-BA24-48B8049FD953}"/>
              </a:ext>
            </a:extLst>
          </p:cNvPr>
          <p:cNvSpPr txBox="1"/>
          <p:nvPr/>
        </p:nvSpPr>
        <p:spPr>
          <a:xfrm>
            <a:off x="1971971" y="2023914"/>
            <a:ext cx="2761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/>
              <a:t>x: </a:t>
            </a:r>
            <a:r>
              <a:rPr lang="en-US" altLang="zh-CN" dirty="0"/>
              <a:t>global 3D location</a:t>
            </a:r>
          </a:p>
          <a:p>
            <a:r>
              <a:rPr lang="en-US" altLang="zh-CN" sz="1800" b="1" dirty="0"/>
              <a:t>d: </a:t>
            </a:r>
            <a:r>
              <a:rPr lang="en-US" altLang="zh-CN" sz="1800" dirty="0"/>
              <a:t>c</a:t>
            </a:r>
            <a:r>
              <a:rPr lang="en-US" altLang="zh-CN" dirty="0"/>
              <a:t>amera view direction</a:t>
            </a:r>
          </a:p>
          <a:p>
            <a:r>
              <a:rPr lang="en-US" altLang="zh-CN" b="1" dirty="0"/>
              <a:t> 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EBB7C7C-A3C5-F9BC-7891-F980210620F9}"/>
              </a:ext>
            </a:extLst>
          </p:cNvPr>
          <p:cNvSpPr txBox="1"/>
          <p:nvPr/>
        </p:nvSpPr>
        <p:spPr>
          <a:xfrm>
            <a:off x="7181270" y="2162413"/>
            <a:ext cx="3326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Density and color of </a:t>
            </a:r>
            <a:r>
              <a:rPr lang="en-US" altLang="zh-CN" sz="1800" b="1" dirty="0"/>
              <a:t>x </a:t>
            </a:r>
            <a:r>
              <a:rPr lang="en-US" altLang="zh-CN" sz="1800" dirty="0"/>
              <a:t>under</a:t>
            </a:r>
            <a:r>
              <a:rPr lang="en-US" altLang="zh-CN" sz="1800" b="1" dirty="0"/>
              <a:t> d</a:t>
            </a:r>
            <a:r>
              <a:rPr lang="en-US" altLang="zh-CN" sz="18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8" name="弧形 17">
            <a:extLst>
              <a:ext uri="{FF2B5EF4-FFF2-40B4-BE49-F238E27FC236}">
                <a16:creationId xmlns:a16="http://schemas.microsoft.com/office/drawing/2014/main" id="{9297704B-2FDE-D5FA-E99E-E58B1DA6F183}"/>
              </a:ext>
            </a:extLst>
          </p:cNvPr>
          <p:cNvSpPr/>
          <p:nvPr/>
        </p:nvSpPr>
        <p:spPr>
          <a:xfrm rot="20016124">
            <a:off x="2374897" y="3637670"/>
            <a:ext cx="2136163" cy="494706"/>
          </a:xfrm>
          <a:prstGeom prst="arc">
            <a:avLst>
              <a:gd name="adj1" fmla="val 11137663"/>
              <a:gd name="adj2" fmla="val 21380477"/>
            </a:avLst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69AC0BF-8C61-6A2A-5BB7-6DD84E015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334" y="5799877"/>
            <a:ext cx="3673471" cy="57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2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C1D89701-9C9E-677B-E380-804BB62E4B63}"/>
              </a:ext>
            </a:extLst>
          </p:cNvPr>
          <p:cNvSpPr txBox="1"/>
          <p:nvPr/>
        </p:nvSpPr>
        <p:spPr>
          <a:xfrm>
            <a:off x="4279392" y="3081528"/>
            <a:ext cx="1099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x</a:t>
            </a:r>
            <a:r>
              <a:rPr lang="en-US" altLang="zh-CN" sz="2400" dirty="0"/>
              <a:t>, </a:t>
            </a:r>
            <a:r>
              <a:rPr lang="en-US" altLang="zh-CN" sz="2400" b="1" dirty="0"/>
              <a:t>d</a:t>
            </a:r>
            <a:r>
              <a:rPr lang="en-US" altLang="zh-CN" sz="2400" dirty="0">
                <a:solidFill>
                  <a:schemeClr val="bg1"/>
                </a:solidFill>
              </a:rPr>
              <a:t>,</a:t>
            </a:r>
            <a:r>
              <a:rPr lang="zh-CN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</a:rPr>
              <a:t>{l</a:t>
            </a:r>
            <a:r>
              <a:rPr lang="en-US" altLang="zh-CN" sz="2400" b="1" baseline="30000" dirty="0">
                <a:solidFill>
                  <a:schemeClr val="bg1"/>
                </a:solidFill>
              </a:rPr>
              <a:t>i</a:t>
            </a:r>
            <a:r>
              <a:rPr lang="en-US" altLang="zh-CN" sz="2400" b="1" dirty="0">
                <a:solidFill>
                  <a:schemeClr val="bg1"/>
                </a:solidFill>
              </a:rPr>
              <a:t>}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507A6AF-550D-6B05-F52D-D822F184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Baseline: Pose-Conditioned </a:t>
            </a:r>
            <a:r>
              <a:rPr lang="en-US" altLang="zh-CN" dirty="0" err="1"/>
              <a:t>NeRF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9C84707-D8B7-6C95-EA16-FEF70339FE0A}"/>
              </a:ext>
            </a:extLst>
          </p:cNvPr>
          <p:cNvSpPr/>
          <p:nvPr/>
        </p:nvSpPr>
        <p:spPr>
          <a:xfrm>
            <a:off x="5440217" y="2706256"/>
            <a:ext cx="277091" cy="1126836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3E892D7-6716-151B-3803-C0E2D43A10FF}"/>
              </a:ext>
            </a:extLst>
          </p:cNvPr>
          <p:cNvSpPr/>
          <p:nvPr/>
        </p:nvSpPr>
        <p:spPr>
          <a:xfrm>
            <a:off x="5823526" y="2706256"/>
            <a:ext cx="277091" cy="1126836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1183852-9510-DB67-E7E8-0764412EA2B8}"/>
              </a:ext>
            </a:extLst>
          </p:cNvPr>
          <p:cNvSpPr/>
          <p:nvPr/>
        </p:nvSpPr>
        <p:spPr>
          <a:xfrm>
            <a:off x="6206835" y="2706256"/>
            <a:ext cx="277091" cy="1126836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EDEDA83-E784-B70D-679E-09F68F429CAE}"/>
              </a:ext>
            </a:extLst>
          </p:cNvPr>
          <p:cNvSpPr txBox="1"/>
          <p:nvPr/>
        </p:nvSpPr>
        <p:spPr>
          <a:xfrm>
            <a:off x="4283365" y="3085071"/>
            <a:ext cx="1099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      </a:t>
            </a:r>
            <a:r>
              <a:rPr lang="en-US" altLang="zh-CN" sz="2400" dirty="0">
                <a:highlight>
                  <a:srgbClr val="00FF00"/>
                </a:highlight>
              </a:rPr>
              <a:t>,</a:t>
            </a:r>
            <a:r>
              <a:rPr lang="zh-CN" altLang="en-US" sz="2400" b="1" dirty="0">
                <a:highlight>
                  <a:srgbClr val="00FF00"/>
                </a:highlight>
              </a:rPr>
              <a:t> </a:t>
            </a:r>
            <a:r>
              <a:rPr lang="en-US" altLang="zh-CN" sz="2400" b="1" dirty="0">
                <a:highlight>
                  <a:srgbClr val="00FF00"/>
                </a:highlight>
              </a:rPr>
              <a:t>{l</a:t>
            </a:r>
            <a:r>
              <a:rPr lang="en-US" altLang="zh-CN" sz="2400" b="1" baseline="30000" dirty="0">
                <a:highlight>
                  <a:srgbClr val="00FF00"/>
                </a:highlight>
              </a:rPr>
              <a:t>i</a:t>
            </a:r>
            <a:r>
              <a:rPr lang="en-US" altLang="zh-CN" sz="2400" b="1" dirty="0">
                <a:highlight>
                  <a:srgbClr val="00FF00"/>
                </a:highlight>
              </a:rPr>
              <a:t>}</a:t>
            </a:r>
            <a:endParaRPr lang="zh-CN" altLang="en-US" sz="2400" b="1" dirty="0">
              <a:highlight>
                <a:srgbClr val="00FF00"/>
              </a:highligh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A4365F5-BF3A-121C-BE5F-662A290B4021}"/>
              </a:ext>
            </a:extLst>
          </p:cNvPr>
          <p:cNvSpPr txBox="1"/>
          <p:nvPr/>
        </p:nvSpPr>
        <p:spPr>
          <a:xfrm>
            <a:off x="5548743" y="3949558"/>
            <a:ext cx="826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F(</a:t>
            </a:r>
            <a:r>
              <a:rPr lang="el-GR" altLang="zh-CN" sz="2400" b="1" dirty="0"/>
              <a:t>Θ</a:t>
            </a:r>
            <a:r>
              <a:rPr lang="en-US" altLang="zh-CN" sz="2400" b="1" dirty="0"/>
              <a:t>)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A60A923-3162-188A-1FA3-1EE2589CAC5B}"/>
              </a:ext>
            </a:extLst>
          </p:cNvPr>
          <p:cNvSpPr txBox="1"/>
          <p:nvPr/>
        </p:nvSpPr>
        <p:spPr>
          <a:xfrm>
            <a:off x="6694051" y="3085008"/>
            <a:ext cx="97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RGB</a:t>
            </a:r>
            <a:r>
              <a:rPr lang="el-GR" altLang="zh-CN" sz="2400" b="1" dirty="0"/>
              <a:t>σ</a:t>
            </a:r>
            <a:endParaRPr lang="zh-CN" altLang="en-US" sz="2400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5437EE7-4F36-01C0-BA24-48B8049FD953}"/>
              </a:ext>
            </a:extLst>
          </p:cNvPr>
          <p:cNvSpPr txBox="1"/>
          <p:nvPr/>
        </p:nvSpPr>
        <p:spPr>
          <a:xfrm>
            <a:off x="1971971" y="2023914"/>
            <a:ext cx="2761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/>
              <a:t>x: </a:t>
            </a:r>
            <a:r>
              <a:rPr lang="en-US" altLang="zh-CN" dirty="0"/>
              <a:t>global 3D location</a:t>
            </a:r>
          </a:p>
          <a:p>
            <a:r>
              <a:rPr lang="en-US" altLang="zh-CN" sz="1800" b="1" dirty="0"/>
              <a:t>d: </a:t>
            </a:r>
            <a:r>
              <a:rPr lang="en-US" altLang="zh-CN" sz="1800" dirty="0"/>
              <a:t>c</a:t>
            </a:r>
            <a:r>
              <a:rPr lang="en-US" altLang="zh-CN" dirty="0"/>
              <a:t>amera view direction</a:t>
            </a:r>
          </a:p>
          <a:p>
            <a:r>
              <a:rPr lang="en-US" altLang="zh-CN" b="1" dirty="0">
                <a:highlight>
                  <a:srgbClr val="00FF00"/>
                </a:highlight>
              </a:rPr>
              <a:t>{l</a:t>
            </a:r>
            <a:r>
              <a:rPr lang="en-US" altLang="zh-CN" b="1" baseline="30000" dirty="0">
                <a:highlight>
                  <a:srgbClr val="00FF00"/>
                </a:highlight>
              </a:rPr>
              <a:t>i</a:t>
            </a:r>
            <a:r>
              <a:rPr lang="en-US" altLang="zh-CN" b="1" dirty="0">
                <a:highlight>
                  <a:srgbClr val="00FF00"/>
                </a:highlight>
              </a:rPr>
              <a:t>}: </a:t>
            </a:r>
            <a:r>
              <a:rPr lang="en-US" altLang="zh-CN" dirty="0">
                <a:highlight>
                  <a:srgbClr val="00FF00"/>
                </a:highlight>
              </a:rPr>
              <a:t>kinematic parameters</a:t>
            </a:r>
            <a:endParaRPr lang="zh-CN" altLang="en-US" dirty="0">
              <a:highlight>
                <a:srgbClr val="00FF00"/>
              </a:highlight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EBB7C7C-A3C5-F9BC-7891-F980210620F9}"/>
              </a:ext>
            </a:extLst>
          </p:cNvPr>
          <p:cNvSpPr txBox="1"/>
          <p:nvPr/>
        </p:nvSpPr>
        <p:spPr>
          <a:xfrm>
            <a:off x="7181270" y="2162413"/>
            <a:ext cx="3326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Density and color of </a:t>
            </a:r>
            <a:r>
              <a:rPr lang="en-US" altLang="zh-CN" sz="1800" b="1" dirty="0"/>
              <a:t>x </a:t>
            </a:r>
            <a:r>
              <a:rPr lang="en-US" altLang="zh-CN" sz="1800" dirty="0"/>
              <a:t>under</a:t>
            </a:r>
            <a:r>
              <a:rPr lang="en-US" altLang="zh-CN" sz="1800" b="1" dirty="0"/>
              <a:t> d</a:t>
            </a:r>
            <a:r>
              <a:rPr lang="en-US" altLang="zh-CN" sz="1800" dirty="0"/>
              <a:t>,</a:t>
            </a:r>
          </a:p>
          <a:p>
            <a:pPr algn="ctr"/>
            <a:r>
              <a:rPr lang="en-US" altLang="zh-CN" dirty="0">
                <a:highlight>
                  <a:srgbClr val="00FF00"/>
                </a:highlight>
              </a:rPr>
              <a:t>conditioned on pose config {</a:t>
            </a:r>
            <a:r>
              <a:rPr lang="en-US" altLang="zh-CN" b="1" dirty="0">
                <a:highlight>
                  <a:srgbClr val="00FF00"/>
                </a:highlight>
              </a:rPr>
              <a:t>l</a:t>
            </a:r>
            <a:r>
              <a:rPr lang="en-US" altLang="zh-CN" b="1" baseline="30000" dirty="0">
                <a:highlight>
                  <a:srgbClr val="00FF00"/>
                </a:highlight>
              </a:rPr>
              <a:t>i</a:t>
            </a:r>
            <a:r>
              <a:rPr lang="en-US" altLang="zh-CN" dirty="0">
                <a:highlight>
                  <a:srgbClr val="00FF00"/>
                </a:highlight>
              </a:rPr>
              <a:t>}</a:t>
            </a:r>
            <a:endParaRPr lang="zh-CN" altLang="en-US" dirty="0">
              <a:highlight>
                <a:srgbClr val="00FF00"/>
              </a:highlight>
            </a:endParaRPr>
          </a:p>
        </p:txBody>
      </p:sp>
      <p:sp>
        <p:nvSpPr>
          <p:cNvPr id="18" name="弧形 17">
            <a:extLst>
              <a:ext uri="{FF2B5EF4-FFF2-40B4-BE49-F238E27FC236}">
                <a16:creationId xmlns:a16="http://schemas.microsoft.com/office/drawing/2014/main" id="{9297704B-2FDE-D5FA-E99E-E58B1DA6F183}"/>
              </a:ext>
            </a:extLst>
          </p:cNvPr>
          <p:cNvSpPr/>
          <p:nvPr/>
        </p:nvSpPr>
        <p:spPr>
          <a:xfrm rot="20016124">
            <a:off x="2374897" y="3637670"/>
            <a:ext cx="2136163" cy="494706"/>
          </a:xfrm>
          <a:prstGeom prst="arc">
            <a:avLst>
              <a:gd name="adj1" fmla="val 11137663"/>
              <a:gd name="adj2" fmla="val 21380477"/>
            </a:avLst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図 272">
            <a:extLst>
              <a:ext uri="{FF2B5EF4-FFF2-40B4-BE49-F238E27FC236}">
                <a16:creationId xmlns:a16="http://schemas.microsoft.com/office/drawing/2014/main" id="{030A8D11-8387-B30C-FD72-5F3AF8FC0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36610" t="12585" r="33433" b="13835"/>
          <a:stretch/>
        </p:blipFill>
        <p:spPr>
          <a:xfrm>
            <a:off x="1346439" y="3406582"/>
            <a:ext cx="1388927" cy="229187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8046CC7-B07C-D16C-22FA-5A5D22A64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583" y="5816882"/>
            <a:ext cx="6160971" cy="516586"/>
          </a:xfrm>
          <a:prstGeom prst="rect">
            <a:avLst/>
          </a:prstGeom>
        </p:spPr>
      </p:pic>
      <p:pic>
        <p:nvPicPr>
          <p:cNvPr id="19" name="図 159">
            <a:extLst>
              <a:ext uri="{FF2B5EF4-FFF2-40B4-BE49-F238E27FC236}">
                <a16:creationId xmlns:a16="http://schemas.microsoft.com/office/drawing/2014/main" id="{04F454AB-16C3-0698-E6B4-B13C0A555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45" y="5210824"/>
            <a:ext cx="1444709" cy="312519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5E37A4C1-682F-06F5-3139-B34D434E2435}"/>
              </a:ext>
            </a:extLst>
          </p:cNvPr>
          <p:cNvSpPr txBox="1"/>
          <p:nvPr/>
        </p:nvSpPr>
        <p:spPr>
          <a:xfrm>
            <a:off x="142670" y="4728009"/>
            <a:ext cx="1953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Kinematic model:</a:t>
            </a:r>
            <a:endParaRPr lang="zh-CN" altLang="en-US" dirty="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60121DEC-304E-F9C1-0D3C-E935131EAA5E}"/>
              </a:ext>
            </a:extLst>
          </p:cNvPr>
          <p:cNvSpPr/>
          <p:nvPr/>
        </p:nvSpPr>
        <p:spPr>
          <a:xfrm>
            <a:off x="142670" y="4654971"/>
            <a:ext cx="1824675" cy="1002880"/>
          </a:xfrm>
          <a:prstGeom prst="round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1BF6DB3E-ABF5-86E6-142F-D45F68BF47D5}"/>
              </a:ext>
            </a:extLst>
          </p:cNvPr>
          <p:cNvSpPr/>
          <p:nvPr/>
        </p:nvSpPr>
        <p:spPr>
          <a:xfrm>
            <a:off x="4470151" y="5816818"/>
            <a:ext cx="2521776" cy="516649"/>
          </a:xfrm>
          <a:prstGeom prst="round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4335924-1D8A-C289-474B-96A555B7EC39}"/>
              </a:ext>
            </a:extLst>
          </p:cNvPr>
          <p:cNvSpPr txBox="1"/>
          <p:nvPr/>
        </p:nvSpPr>
        <p:spPr>
          <a:xfrm>
            <a:off x="7275945" y="4054806"/>
            <a:ext cx="35696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E</a:t>
            </a:r>
            <a:r>
              <a:rPr lang="zh-CN" altLang="en-US" dirty="0"/>
              <a:t>stablish dependency between the radiance field and pose</a:t>
            </a:r>
            <a:r>
              <a:rPr lang="en-US" altLang="zh-CN" dirty="0"/>
              <a:t>, but: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highlight>
                  <a:srgbClr val="FF0000"/>
                </a:highlight>
              </a:rPr>
              <a:t>Implicit Transformations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highlight>
                  <a:srgbClr val="FF0000"/>
                </a:highlight>
              </a:rPr>
              <a:t>Part Dependency</a:t>
            </a:r>
            <a:endParaRPr lang="zh-CN" altLang="en-US" dirty="0">
              <a:highlight>
                <a:srgbClr val="FF0000"/>
              </a:highlight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82273D6B-4FA6-6770-D140-5F39A1A8A8BB}"/>
              </a:ext>
            </a:extLst>
          </p:cNvPr>
          <p:cNvSpPr/>
          <p:nvPr/>
        </p:nvSpPr>
        <p:spPr>
          <a:xfrm>
            <a:off x="2327804" y="3352695"/>
            <a:ext cx="465290" cy="404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弧形 26">
            <a:extLst>
              <a:ext uri="{FF2B5EF4-FFF2-40B4-BE49-F238E27FC236}">
                <a16:creationId xmlns:a16="http://schemas.microsoft.com/office/drawing/2014/main" id="{96329A15-25FF-DE9B-3BDF-AB9BB1E27F6C}"/>
              </a:ext>
            </a:extLst>
          </p:cNvPr>
          <p:cNvSpPr/>
          <p:nvPr/>
        </p:nvSpPr>
        <p:spPr>
          <a:xfrm rot="10463995" flipV="1">
            <a:off x="2685142" y="3059861"/>
            <a:ext cx="2397823" cy="612491"/>
          </a:xfrm>
          <a:prstGeom prst="arc">
            <a:avLst>
              <a:gd name="adj1" fmla="val 11072863"/>
              <a:gd name="adj2" fmla="val 21380379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円/楕円 246">
            <a:extLst>
              <a:ext uri="{FF2B5EF4-FFF2-40B4-BE49-F238E27FC236}">
                <a16:creationId xmlns:a16="http://schemas.microsoft.com/office/drawing/2014/main" id="{6B5D709E-82C1-A184-C9C2-A230AD1A46D6}"/>
              </a:ext>
            </a:extLst>
          </p:cNvPr>
          <p:cNvSpPr>
            <a:spLocks noChangeAspect="1"/>
          </p:cNvSpPr>
          <p:nvPr/>
        </p:nvSpPr>
        <p:spPr>
          <a:xfrm>
            <a:off x="2508788" y="3607597"/>
            <a:ext cx="49943" cy="49499"/>
          </a:xfrm>
          <a:prstGeom prst="ellipse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円/楕円 246">
            <a:extLst>
              <a:ext uri="{FF2B5EF4-FFF2-40B4-BE49-F238E27FC236}">
                <a16:creationId xmlns:a16="http://schemas.microsoft.com/office/drawing/2014/main" id="{20F7913F-F458-FE3F-9E55-845936FD575B}"/>
              </a:ext>
            </a:extLst>
          </p:cNvPr>
          <p:cNvSpPr>
            <a:spLocks noChangeAspect="1"/>
          </p:cNvSpPr>
          <p:nvPr/>
        </p:nvSpPr>
        <p:spPr>
          <a:xfrm>
            <a:off x="2403116" y="3480995"/>
            <a:ext cx="49943" cy="49499"/>
          </a:xfrm>
          <a:prstGeom prst="ellipse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8A7A667A-A0CC-E7A4-8FED-F15BF64B0BE4}"/>
              </a:ext>
            </a:extLst>
          </p:cNvPr>
          <p:cNvCxnSpPr>
            <a:cxnSpLocks/>
            <a:stCxn id="28" idx="5"/>
            <a:endCxn id="24" idx="1"/>
          </p:cNvCxnSpPr>
          <p:nvPr/>
        </p:nvCxnSpPr>
        <p:spPr>
          <a:xfrm>
            <a:off x="2445745" y="3523245"/>
            <a:ext cx="70357" cy="916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弧形 28">
            <a:extLst>
              <a:ext uri="{FF2B5EF4-FFF2-40B4-BE49-F238E27FC236}">
                <a16:creationId xmlns:a16="http://schemas.microsoft.com/office/drawing/2014/main" id="{ABFD0CFD-20EC-1153-2119-E2FCA1193F75}"/>
              </a:ext>
            </a:extLst>
          </p:cNvPr>
          <p:cNvSpPr/>
          <p:nvPr/>
        </p:nvSpPr>
        <p:spPr>
          <a:xfrm rot="12052230">
            <a:off x="4383111" y="3073175"/>
            <a:ext cx="839979" cy="644045"/>
          </a:xfrm>
          <a:prstGeom prst="arc">
            <a:avLst>
              <a:gd name="adj1" fmla="val 11072863"/>
              <a:gd name="adj2" fmla="val 19181929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15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6" grpId="0" animBg="1"/>
      <p:bldP spid="27" grpId="0" animBg="1"/>
      <p:bldP spid="24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図 272">
            <a:extLst>
              <a:ext uri="{FF2B5EF4-FFF2-40B4-BE49-F238E27FC236}">
                <a16:creationId xmlns:a16="http://schemas.microsoft.com/office/drawing/2014/main" id="{C5D708F7-D0F5-4ECC-6CC1-8B298667A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36610" t="12585" r="33433" b="13835"/>
          <a:stretch/>
        </p:blipFill>
        <p:spPr>
          <a:xfrm>
            <a:off x="1333430" y="3406582"/>
            <a:ext cx="1408527" cy="2285875"/>
          </a:xfrm>
          <a:prstGeom prst="rect">
            <a:avLst/>
          </a:prstGeom>
        </p:spPr>
      </p:pic>
      <p:pic>
        <p:nvPicPr>
          <p:cNvPr id="108" name="図 272">
            <a:extLst>
              <a:ext uri="{FF2B5EF4-FFF2-40B4-BE49-F238E27FC236}">
                <a16:creationId xmlns:a16="http://schemas.microsoft.com/office/drawing/2014/main" id="{EE655612-F543-4EF7-DE83-6A3F951B8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36610" t="12585" r="33433" b="13835"/>
          <a:stretch/>
        </p:blipFill>
        <p:spPr>
          <a:xfrm>
            <a:off x="1333430" y="3406582"/>
            <a:ext cx="1408527" cy="2285875"/>
          </a:xfrm>
          <a:prstGeom prst="rect">
            <a:avLst/>
          </a:prstGeom>
        </p:spPr>
      </p:pic>
      <p:sp>
        <p:nvSpPr>
          <p:cNvPr id="114" name="テキスト ボックス 152">
            <a:extLst>
              <a:ext uri="{FF2B5EF4-FFF2-40B4-BE49-F238E27FC236}">
                <a16:creationId xmlns:a16="http://schemas.microsoft.com/office/drawing/2014/main" id="{E6F75D7F-A183-609B-61D8-0D6FE9F054B7}"/>
              </a:ext>
            </a:extLst>
          </p:cNvPr>
          <p:cNvSpPr txBox="1"/>
          <p:nvPr/>
        </p:nvSpPr>
        <p:spPr>
          <a:xfrm>
            <a:off x="1066419" y="4121233"/>
            <a:ext cx="1170520" cy="515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60"/>
              </a:lnSpc>
            </a:pPr>
            <a:r>
              <a:rPr kumimoji="1" lang="en-US" altLang="ja-JP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coordinate</a:t>
            </a:r>
            <a:endParaRPr kumimoji="1" lang="ja-JP" alt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5" name="図 272">
            <a:extLst>
              <a:ext uri="{FF2B5EF4-FFF2-40B4-BE49-F238E27FC236}">
                <a16:creationId xmlns:a16="http://schemas.microsoft.com/office/drawing/2014/main" id="{8F061A74-607B-9D12-FABC-A40E9FC697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36610" t="12585" r="33433" b="13835"/>
          <a:stretch/>
        </p:blipFill>
        <p:spPr>
          <a:xfrm>
            <a:off x="1333156" y="3406582"/>
            <a:ext cx="1408527" cy="228587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953BBBA-085C-8A42-F874-522D4FB1E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 Component: </a:t>
            </a:r>
            <a:r>
              <a:rPr lang="en-US" altLang="zh-CN" b="1" dirty="0"/>
              <a:t>R</a:t>
            </a:r>
            <a:r>
              <a:rPr lang="en-US" altLang="zh-CN" dirty="0"/>
              <a:t>igidly </a:t>
            </a:r>
            <a:r>
              <a:rPr lang="en-US" altLang="zh-CN" b="1" dirty="0"/>
              <a:t>T</a:t>
            </a:r>
            <a:r>
              <a:rPr lang="en-US" altLang="zh-CN" dirty="0"/>
              <a:t>ransformed </a:t>
            </a:r>
            <a:r>
              <a:rPr lang="en-US" altLang="zh-CN" dirty="0" err="1"/>
              <a:t>NeRF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1FFFE70-6C15-18D6-EA92-4AF76074FB22}"/>
              </a:ext>
            </a:extLst>
          </p:cNvPr>
          <p:cNvSpPr/>
          <p:nvPr/>
        </p:nvSpPr>
        <p:spPr>
          <a:xfrm>
            <a:off x="5440217" y="2706256"/>
            <a:ext cx="277091" cy="1126836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52E809-E555-F0CD-956F-61E24E31AD20}"/>
              </a:ext>
            </a:extLst>
          </p:cNvPr>
          <p:cNvSpPr/>
          <p:nvPr/>
        </p:nvSpPr>
        <p:spPr>
          <a:xfrm>
            <a:off x="5823526" y="2706256"/>
            <a:ext cx="277091" cy="1126836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A86C603-4917-532E-5F93-6F9DBBF29687}"/>
              </a:ext>
            </a:extLst>
          </p:cNvPr>
          <p:cNvSpPr/>
          <p:nvPr/>
        </p:nvSpPr>
        <p:spPr>
          <a:xfrm>
            <a:off x="6206835" y="2706256"/>
            <a:ext cx="277091" cy="1126836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2FD289-3700-1BC7-7F91-9A473EAA3840}"/>
              </a:ext>
            </a:extLst>
          </p:cNvPr>
          <p:cNvSpPr txBox="1"/>
          <p:nvPr/>
        </p:nvSpPr>
        <p:spPr>
          <a:xfrm>
            <a:off x="4126344" y="3085008"/>
            <a:ext cx="143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      </a:t>
            </a:r>
            <a:r>
              <a:rPr lang="en-US" altLang="zh-CN" sz="2400" b="1" dirty="0">
                <a:highlight>
                  <a:srgbClr val="00FF00"/>
                </a:highlight>
              </a:rPr>
              <a:t>,ε,</a:t>
            </a:r>
            <a:r>
              <a:rPr lang="el-GR" altLang="zh-CN" sz="2400" b="1" dirty="0">
                <a:highlight>
                  <a:srgbClr val="00FF00"/>
                </a:highlight>
              </a:rPr>
              <a:t>ζ</a:t>
            </a:r>
            <a:endParaRPr lang="zh-CN" altLang="en-US" sz="2400" b="1" baseline="30000" dirty="0">
              <a:highlight>
                <a:srgbClr val="00FF00"/>
              </a:highligh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23688AD-A9A0-211E-E0F2-3811B2A89B7B}"/>
              </a:ext>
            </a:extLst>
          </p:cNvPr>
          <p:cNvSpPr txBox="1"/>
          <p:nvPr/>
        </p:nvSpPr>
        <p:spPr>
          <a:xfrm>
            <a:off x="5548743" y="3949558"/>
            <a:ext cx="826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F(</a:t>
            </a:r>
            <a:r>
              <a:rPr lang="el-GR" altLang="zh-CN" sz="2400" b="1" dirty="0"/>
              <a:t>Θ</a:t>
            </a:r>
            <a:r>
              <a:rPr lang="en-US" altLang="zh-CN" sz="2400" b="1" dirty="0"/>
              <a:t>)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6C80A0C-031E-5497-8E90-7E320576B4F5}"/>
              </a:ext>
            </a:extLst>
          </p:cNvPr>
          <p:cNvSpPr txBox="1"/>
          <p:nvPr/>
        </p:nvSpPr>
        <p:spPr>
          <a:xfrm>
            <a:off x="6694051" y="3085008"/>
            <a:ext cx="97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RGB</a:t>
            </a:r>
            <a:r>
              <a:rPr lang="el-GR" altLang="zh-CN" sz="2400" b="1" dirty="0"/>
              <a:t>σ</a:t>
            </a:r>
            <a:endParaRPr lang="zh-CN" altLang="en-US" sz="24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91BB12-75AB-EDD9-5F9F-39A476870814}"/>
              </a:ext>
            </a:extLst>
          </p:cNvPr>
          <p:cNvSpPr txBox="1"/>
          <p:nvPr/>
        </p:nvSpPr>
        <p:spPr>
          <a:xfrm>
            <a:off x="1971971" y="2023914"/>
            <a:ext cx="2981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/>
              <a:t>x</a:t>
            </a:r>
            <a:r>
              <a:rPr lang="en-US" altLang="zh-CN" sz="1800" b="1" baseline="30000" dirty="0"/>
              <a:t>l</a:t>
            </a:r>
            <a:r>
              <a:rPr lang="en-US" altLang="zh-CN" sz="1800" b="1" dirty="0"/>
              <a:t>: </a:t>
            </a:r>
            <a:r>
              <a:rPr lang="en-US" altLang="zh-CN" dirty="0">
                <a:highlight>
                  <a:srgbClr val="00FF00"/>
                </a:highlight>
              </a:rPr>
              <a:t>local</a:t>
            </a:r>
            <a:r>
              <a:rPr lang="en-US" altLang="zh-CN" dirty="0"/>
              <a:t> 3D location</a:t>
            </a:r>
          </a:p>
          <a:p>
            <a:r>
              <a:rPr lang="en-US" altLang="zh-CN" sz="1800" b="1" dirty="0"/>
              <a:t>d</a:t>
            </a:r>
            <a:r>
              <a:rPr lang="en-US" altLang="zh-CN" sz="1800" b="1" baseline="30000" dirty="0"/>
              <a:t>l</a:t>
            </a:r>
            <a:r>
              <a:rPr lang="en-US" altLang="zh-CN" sz="1800" b="1" dirty="0"/>
              <a:t>: </a:t>
            </a:r>
            <a:r>
              <a:rPr lang="en-US" altLang="zh-CN" sz="1800" dirty="0">
                <a:highlight>
                  <a:srgbClr val="00FF00"/>
                </a:highlight>
              </a:rPr>
              <a:t>local</a:t>
            </a:r>
            <a:r>
              <a:rPr lang="en-US" altLang="zh-CN" sz="1800" dirty="0"/>
              <a:t> </a:t>
            </a:r>
            <a:r>
              <a:rPr lang="en-US" altLang="zh-CN" dirty="0"/>
              <a:t>view direction</a:t>
            </a:r>
          </a:p>
          <a:p>
            <a:r>
              <a:rPr lang="en-US" altLang="zh-CN" b="1" dirty="0">
                <a:highlight>
                  <a:srgbClr val="00FF00"/>
                </a:highlight>
              </a:rPr>
              <a:t>ε,</a:t>
            </a:r>
            <a:r>
              <a:rPr lang="el-GR" altLang="zh-CN" b="1" dirty="0">
                <a:highlight>
                  <a:srgbClr val="00FF00"/>
                </a:highlight>
              </a:rPr>
              <a:t>ζ</a:t>
            </a:r>
            <a:r>
              <a:rPr lang="en-US" altLang="zh-CN" b="1" dirty="0">
                <a:highlight>
                  <a:srgbClr val="00FF00"/>
                </a:highlight>
              </a:rPr>
              <a:t>: </a:t>
            </a:r>
            <a:r>
              <a:rPr lang="en-US" altLang="zh-CN" dirty="0">
                <a:highlight>
                  <a:srgbClr val="00FF00"/>
                </a:highlight>
              </a:rPr>
              <a:t>shape and trans params</a:t>
            </a:r>
            <a:endParaRPr lang="zh-CN" altLang="en-US" dirty="0">
              <a:solidFill>
                <a:schemeClr val="bg1"/>
              </a:solidFill>
              <a:highlight>
                <a:srgbClr val="00FF00"/>
              </a:highlight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D6DC62B-37BD-31FE-8C25-4A869C3952CD}"/>
              </a:ext>
            </a:extLst>
          </p:cNvPr>
          <p:cNvSpPr txBox="1"/>
          <p:nvPr/>
        </p:nvSpPr>
        <p:spPr>
          <a:xfrm>
            <a:off x="7181270" y="2162413"/>
            <a:ext cx="3326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Density and color of </a:t>
            </a:r>
            <a:r>
              <a:rPr lang="en-US" altLang="zh-CN" sz="1800" b="1" dirty="0"/>
              <a:t>x </a:t>
            </a:r>
            <a:r>
              <a:rPr lang="en-US" altLang="zh-CN" sz="1800" dirty="0"/>
              <a:t>under</a:t>
            </a:r>
            <a:r>
              <a:rPr lang="en-US" altLang="zh-CN" sz="1800" b="1" dirty="0"/>
              <a:t> d</a:t>
            </a:r>
            <a:r>
              <a:rPr lang="en-US" altLang="zh-CN" sz="1800" dirty="0"/>
              <a:t>,</a:t>
            </a:r>
          </a:p>
          <a:p>
            <a:pPr algn="ctr"/>
            <a:r>
              <a:rPr lang="en-US" altLang="zh-CN" dirty="0">
                <a:highlight>
                  <a:srgbClr val="00FF00"/>
                </a:highlight>
              </a:rPr>
              <a:t>in the local coordinate system </a:t>
            </a:r>
            <a:endParaRPr lang="zh-CN" altLang="en-US" dirty="0">
              <a:highlight>
                <a:srgbClr val="00FF00"/>
              </a:highlight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F22D6F77-BCB8-79B4-7BB0-EB53D5903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690" y="5843300"/>
            <a:ext cx="5122759" cy="540885"/>
          </a:xfrm>
          <a:prstGeom prst="rect">
            <a:avLst/>
          </a:prstGeom>
        </p:spPr>
      </p:pic>
      <p:grpSp>
        <p:nvGrpSpPr>
          <p:cNvPr id="62" name="组合 61">
            <a:extLst>
              <a:ext uri="{FF2B5EF4-FFF2-40B4-BE49-F238E27FC236}">
                <a16:creationId xmlns:a16="http://schemas.microsoft.com/office/drawing/2014/main" id="{7D3EF5EA-0025-2650-7EF7-636B7759B1B3}"/>
              </a:ext>
            </a:extLst>
          </p:cNvPr>
          <p:cNvGrpSpPr/>
          <p:nvPr/>
        </p:nvGrpSpPr>
        <p:grpSpPr>
          <a:xfrm>
            <a:off x="7428112" y="3095947"/>
            <a:ext cx="3755510" cy="2566546"/>
            <a:chOff x="6523972" y="2758462"/>
            <a:chExt cx="4524169" cy="3265384"/>
          </a:xfrm>
        </p:grpSpPr>
        <p:sp>
          <p:nvSpPr>
            <p:cNvPr id="46" name="流程图: 磁盘 45">
              <a:extLst>
                <a:ext uri="{FF2B5EF4-FFF2-40B4-BE49-F238E27FC236}">
                  <a16:creationId xmlns:a16="http://schemas.microsoft.com/office/drawing/2014/main" id="{9F91A0CE-8436-635E-1DDF-63B0358038EC}"/>
                </a:ext>
              </a:extLst>
            </p:cNvPr>
            <p:cNvSpPr/>
            <p:nvPr/>
          </p:nvSpPr>
          <p:spPr>
            <a:xfrm rot="4919207">
              <a:off x="7508670" y="3035443"/>
              <a:ext cx="559446" cy="1597214"/>
            </a:xfrm>
            <a:prstGeom prst="flowChartMagneticDisk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流程图: 磁盘 46">
              <a:extLst>
                <a:ext uri="{FF2B5EF4-FFF2-40B4-BE49-F238E27FC236}">
                  <a16:creationId xmlns:a16="http://schemas.microsoft.com/office/drawing/2014/main" id="{35F27CB2-5997-A98C-46F0-94E03AA8820C}"/>
                </a:ext>
              </a:extLst>
            </p:cNvPr>
            <p:cNvSpPr/>
            <p:nvPr/>
          </p:nvSpPr>
          <p:spPr>
            <a:xfrm rot="1906630">
              <a:off x="8273610" y="2758462"/>
              <a:ext cx="513476" cy="1185716"/>
            </a:xfrm>
            <a:prstGeom prst="flowChartMagneticDisk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8" name="テキスト ボックス 152">
              <a:extLst>
                <a:ext uri="{FF2B5EF4-FFF2-40B4-BE49-F238E27FC236}">
                  <a16:creationId xmlns:a16="http://schemas.microsoft.com/office/drawing/2014/main" id="{2E3AD632-781F-140B-C273-D24ECC8F3A3A}"/>
                </a:ext>
              </a:extLst>
            </p:cNvPr>
            <p:cNvSpPr txBox="1"/>
            <p:nvPr/>
          </p:nvSpPr>
          <p:spPr>
            <a:xfrm>
              <a:off x="8209966" y="3316553"/>
              <a:ext cx="1937063" cy="401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60"/>
                </a:lnSpc>
              </a:pPr>
              <a:r>
                <a:rPr kumimoji="1"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bone2</a:t>
              </a:r>
              <a:endPara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テキスト ボックス 152">
              <a:extLst>
                <a:ext uri="{FF2B5EF4-FFF2-40B4-BE49-F238E27FC236}">
                  <a16:creationId xmlns:a16="http://schemas.microsoft.com/office/drawing/2014/main" id="{BFC5D862-2518-688C-97FF-D88E45D8A2BE}"/>
                </a:ext>
              </a:extLst>
            </p:cNvPr>
            <p:cNvSpPr txBox="1"/>
            <p:nvPr/>
          </p:nvSpPr>
          <p:spPr>
            <a:xfrm>
              <a:off x="6523972" y="3164864"/>
              <a:ext cx="1937064" cy="401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60"/>
                </a:lnSpc>
              </a:pPr>
              <a:r>
                <a:rPr kumimoji="1"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bone1</a:t>
              </a:r>
              <a:endPara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テキスト ボックス 161">
              <a:extLst>
                <a:ext uri="{FF2B5EF4-FFF2-40B4-BE49-F238E27FC236}">
                  <a16:creationId xmlns:a16="http://schemas.microsoft.com/office/drawing/2014/main" id="{E400C4CD-8173-0EA8-600D-1527DBB358FC}"/>
                </a:ext>
              </a:extLst>
            </p:cNvPr>
            <p:cNvSpPr txBox="1"/>
            <p:nvPr/>
          </p:nvSpPr>
          <p:spPr>
            <a:xfrm>
              <a:off x="9421070" y="3361145"/>
              <a:ext cx="1627071" cy="822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Global</a:t>
              </a:r>
            </a:p>
            <a:p>
              <a:pPr algn="ctr"/>
              <a:r>
                <a:rPr kumimoji="1" lang="en-US" altLang="ja-JP" dirty="0"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deformable</a:t>
              </a:r>
              <a:endParaRPr kumimoji="1" lang="ja-JP" altLang="en-US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1" name="直線矢印コネクタ 149">
              <a:extLst>
                <a:ext uri="{FF2B5EF4-FFF2-40B4-BE49-F238E27FC236}">
                  <a16:creationId xmlns:a16="http://schemas.microsoft.com/office/drawing/2014/main" id="{8496DA09-7104-ECA3-D427-502B3E5E80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624" y="4752090"/>
              <a:ext cx="0" cy="49041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150">
              <a:extLst>
                <a:ext uri="{FF2B5EF4-FFF2-40B4-BE49-F238E27FC236}">
                  <a16:creationId xmlns:a16="http://schemas.microsoft.com/office/drawing/2014/main" id="{A48291FB-3CFD-6EBC-7742-39EA4367F9EF}"/>
                </a:ext>
              </a:extLst>
            </p:cNvPr>
            <p:cNvCxnSpPr>
              <a:cxnSpLocks/>
            </p:cNvCxnSpPr>
            <p:nvPr/>
          </p:nvCxnSpPr>
          <p:spPr>
            <a:xfrm>
              <a:off x="7079624" y="5242501"/>
              <a:ext cx="491796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151">
              <a:extLst>
                <a:ext uri="{FF2B5EF4-FFF2-40B4-BE49-F238E27FC236}">
                  <a16:creationId xmlns:a16="http://schemas.microsoft.com/office/drawing/2014/main" id="{7FD652B8-8BD9-F906-275C-351916F81A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8171" y="5242501"/>
              <a:ext cx="231454" cy="31611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流程图: 磁盘 53">
              <a:extLst>
                <a:ext uri="{FF2B5EF4-FFF2-40B4-BE49-F238E27FC236}">
                  <a16:creationId xmlns:a16="http://schemas.microsoft.com/office/drawing/2014/main" id="{267FC3EA-A77B-70DB-C90E-C8552F1991A8}"/>
                </a:ext>
              </a:extLst>
            </p:cNvPr>
            <p:cNvSpPr/>
            <p:nvPr/>
          </p:nvSpPr>
          <p:spPr>
            <a:xfrm>
              <a:off x="7199842" y="4376751"/>
              <a:ext cx="559446" cy="1117518"/>
            </a:xfrm>
            <a:prstGeom prst="flowChartMagneticDisk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55" name="直線矢印コネクタ 149">
              <a:extLst>
                <a:ext uri="{FF2B5EF4-FFF2-40B4-BE49-F238E27FC236}">
                  <a16:creationId xmlns:a16="http://schemas.microsoft.com/office/drawing/2014/main" id="{0E52BB1F-8D31-22F3-C811-4E12026810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46782" y="4730849"/>
              <a:ext cx="0" cy="49041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150">
              <a:extLst>
                <a:ext uri="{FF2B5EF4-FFF2-40B4-BE49-F238E27FC236}">
                  <a16:creationId xmlns:a16="http://schemas.microsoft.com/office/drawing/2014/main" id="{C156069E-AD19-7963-8D02-5ED3E7E0A297}"/>
                </a:ext>
              </a:extLst>
            </p:cNvPr>
            <p:cNvCxnSpPr>
              <a:cxnSpLocks/>
            </p:cNvCxnSpPr>
            <p:nvPr/>
          </p:nvCxnSpPr>
          <p:spPr>
            <a:xfrm>
              <a:off x="8446782" y="5221260"/>
              <a:ext cx="491796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151">
              <a:extLst>
                <a:ext uri="{FF2B5EF4-FFF2-40B4-BE49-F238E27FC236}">
                  <a16:creationId xmlns:a16="http://schemas.microsoft.com/office/drawing/2014/main" id="{711A9B48-D071-DA11-35D3-9A4E31F716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5329" y="5221260"/>
              <a:ext cx="231454" cy="31611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流程图: 磁盘 57">
              <a:extLst>
                <a:ext uri="{FF2B5EF4-FFF2-40B4-BE49-F238E27FC236}">
                  <a16:creationId xmlns:a16="http://schemas.microsoft.com/office/drawing/2014/main" id="{402C861D-6E26-B6F5-C474-B4776DE4CC92}"/>
                </a:ext>
              </a:extLst>
            </p:cNvPr>
            <p:cNvSpPr/>
            <p:nvPr/>
          </p:nvSpPr>
          <p:spPr>
            <a:xfrm>
              <a:off x="8548752" y="4600978"/>
              <a:ext cx="508870" cy="899808"/>
            </a:xfrm>
            <a:prstGeom prst="flowChartMagneticDisk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9" name="テキスト ボックス 161">
              <a:extLst>
                <a:ext uri="{FF2B5EF4-FFF2-40B4-BE49-F238E27FC236}">
                  <a16:creationId xmlns:a16="http://schemas.microsoft.com/office/drawing/2014/main" id="{999D4C81-22C2-DB70-A26B-59384894829A}"/>
                </a:ext>
              </a:extLst>
            </p:cNvPr>
            <p:cNvSpPr txBox="1"/>
            <p:nvPr/>
          </p:nvSpPr>
          <p:spPr>
            <a:xfrm>
              <a:off x="9651689" y="4965260"/>
              <a:ext cx="1165848" cy="822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Local</a:t>
              </a:r>
            </a:p>
            <a:p>
              <a:pPr algn="ctr"/>
              <a:r>
                <a:rPr kumimoji="1" lang="en-US" altLang="zh-CN" dirty="0">
                  <a:highlight>
                    <a:srgbClr val="00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static</a:t>
              </a:r>
              <a:endParaRPr kumimoji="1" lang="ja-JP" altLang="en-US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テキスト ボックス 161">
              <a:extLst>
                <a:ext uri="{FF2B5EF4-FFF2-40B4-BE49-F238E27FC236}">
                  <a16:creationId xmlns:a16="http://schemas.microsoft.com/office/drawing/2014/main" id="{E7C9CE54-1E75-31E2-5716-3238EB5FC629}"/>
                </a:ext>
              </a:extLst>
            </p:cNvPr>
            <p:cNvSpPr txBox="1"/>
            <p:nvPr/>
          </p:nvSpPr>
          <p:spPr>
            <a:xfrm>
              <a:off x="6720796" y="5632265"/>
              <a:ext cx="1303804" cy="391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RT-NeRF1</a:t>
              </a:r>
              <a:endParaRPr kumimoji="1"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テキスト ボックス 161">
              <a:extLst>
                <a:ext uri="{FF2B5EF4-FFF2-40B4-BE49-F238E27FC236}">
                  <a16:creationId xmlns:a16="http://schemas.microsoft.com/office/drawing/2014/main" id="{F23402CA-C7F5-262A-3C49-4CCA35D76261}"/>
                </a:ext>
              </a:extLst>
            </p:cNvPr>
            <p:cNvSpPr txBox="1"/>
            <p:nvPr/>
          </p:nvSpPr>
          <p:spPr>
            <a:xfrm>
              <a:off x="8060268" y="5632265"/>
              <a:ext cx="1303804" cy="391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RT-NeRF2</a:t>
              </a:r>
              <a:endParaRPr kumimoji="1"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8E392136-9FC6-A32D-FC28-919B15867194}"/>
              </a:ext>
            </a:extLst>
          </p:cNvPr>
          <p:cNvSpPr/>
          <p:nvPr/>
        </p:nvSpPr>
        <p:spPr>
          <a:xfrm>
            <a:off x="4331853" y="5897103"/>
            <a:ext cx="2909456" cy="516649"/>
          </a:xfrm>
          <a:prstGeom prst="round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4" name="図 272">
            <a:extLst>
              <a:ext uri="{FF2B5EF4-FFF2-40B4-BE49-F238E27FC236}">
                <a16:creationId xmlns:a16="http://schemas.microsoft.com/office/drawing/2014/main" id="{3A6EA61A-D611-C442-7BFD-78A84AACD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36610" t="12585" r="33433" b="13835"/>
          <a:stretch/>
        </p:blipFill>
        <p:spPr>
          <a:xfrm>
            <a:off x="1333156" y="3406582"/>
            <a:ext cx="1408527" cy="2285875"/>
          </a:xfrm>
          <a:prstGeom prst="rect">
            <a:avLst/>
          </a:prstGeom>
        </p:spPr>
      </p:pic>
      <p:cxnSp>
        <p:nvCxnSpPr>
          <p:cNvPr id="85" name="直線矢印コネクタ 153">
            <a:extLst>
              <a:ext uri="{FF2B5EF4-FFF2-40B4-BE49-F238E27FC236}">
                <a16:creationId xmlns:a16="http://schemas.microsoft.com/office/drawing/2014/main" id="{D970B1BB-9296-0BA8-431A-784D8206D568}"/>
              </a:ext>
            </a:extLst>
          </p:cNvPr>
          <p:cNvCxnSpPr>
            <a:cxnSpLocks/>
          </p:cNvCxnSpPr>
          <p:nvPr/>
        </p:nvCxnSpPr>
        <p:spPr>
          <a:xfrm flipV="1">
            <a:off x="2093027" y="4083951"/>
            <a:ext cx="177527" cy="12258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154">
            <a:extLst>
              <a:ext uri="{FF2B5EF4-FFF2-40B4-BE49-F238E27FC236}">
                <a16:creationId xmlns:a16="http://schemas.microsoft.com/office/drawing/2014/main" id="{45733AAB-66A8-6C77-41C2-F058EC36CA43}"/>
              </a:ext>
            </a:extLst>
          </p:cNvPr>
          <p:cNvCxnSpPr>
            <a:cxnSpLocks/>
          </p:cNvCxnSpPr>
          <p:nvPr/>
        </p:nvCxnSpPr>
        <p:spPr>
          <a:xfrm>
            <a:off x="2093031" y="4206531"/>
            <a:ext cx="53424" cy="21095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157">
            <a:extLst>
              <a:ext uri="{FF2B5EF4-FFF2-40B4-BE49-F238E27FC236}">
                <a16:creationId xmlns:a16="http://schemas.microsoft.com/office/drawing/2014/main" id="{3B139E87-6808-99E2-7FEA-5C7A9E42CC57}"/>
              </a:ext>
            </a:extLst>
          </p:cNvPr>
          <p:cNvCxnSpPr>
            <a:cxnSpLocks/>
          </p:cNvCxnSpPr>
          <p:nvPr/>
        </p:nvCxnSpPr>
        <p:spPr>
          <a:xfrm flipH="1" flipV="1">
            <a:off x="1893956" y="4152955"/>
            <a:ext cx="199074" cy="5358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図 160">
            <a:extLst>
              <a:ext uri="{FF2B5EF4-FFF2-40B4-BE49-F238E27FC236}">
                <a16:creationId xmlns:a16="http://schemas.microsoft.com/office/drawing/2014/main" id="{8763703C-C587-E9B2-04B5-CDE360BEB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269" y="4792934"/>
            <a:ext cx="1741621" cy="296587"/>
          </a:xfrm>
          <a:prstGeom prst="rect">
            <a:avLst/>
          </a:prstGeom>
        </p:spPr>
      </p:pic>
      <p:sp>
        <p:nvSpPr>
          <p:cNvPr id="89" name="テキスト ボックス 161">
            <a:extLst>
              <a:ext uri="{FF2B5EF4-FFF2-40B4-BE49-F238E27FC236}">
                <a16:creationId xmlns:a16="http://schemas.microsoft.com/office/drawing/2014/main" id="{516AB884-EC11-AC44-EDAB-B9353B1DA7F5}"/>
              </a:ext>
            </a:extLst>
          </p:cNvPr>
          <p:cNvSpPr txBox="1"/>
          <p:nvPr/>
        </p:nvSpPr>
        <p:spPr>
          <a:xfrm>
            <a:off x="3836909" y="5271351"/>
            <a:ext cx="86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テキスト ボックス 163">
            <a:extLst>
              <a:ext uri="{FF2B5EF4-FFF2-40B4-BE49-F238E27FC236}">
                <a16:creationId xmlns:a16="http://schemas.microsoft.com/office/drawing/2014/main" id="{FE577E26-F56A-276E-3460-23CC70223787}"/>
              </a:ext>
            </a:extLst>
          </p:cNvPr>
          <p:cNvSpPr txBox="1"/>
          <p:nvPr/>
        </p:nvSpPr>
        <p:spPr>
          <a:xfrm>
            <a:off x="2790711" y="5271351"/>
            <a:ext cx="69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endParaRPr kumimoji="1" lang="ja-JP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1" name="直線矢印コネクタ 164">
            <a:extLst>
              <a:ext uri="{FF2B5EF4-FFF2-40B4-BE49-F238E27FC236}">
                <a16:creationId xmlns:a16="http://schemas.microsoft.com/office/drawing/2014/main" id="{352F0C1E-FF09-EA47-62FD-A97BCA1237DE}"/>
              </a:ext>
            </a:extLst>
          </p:cNvPr>
          <p:cNvCxnSpPr>
            <a:cxnSpLocks/>
          </p:cNvCxnSpPr>
          <p:nvPr/>
        </p:nvCxnSpPr>
        <p:spPr>
          <a:xfrm flipV="1">
            <a:off x="3093319" y="5120984"/>
            <a:ext cx="2964" cy="25337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矢印コネクタ 165">
            <a:extLst>
              <a:ext uri="{FF2B5EF4-FFF2-40B4-BE49-F238E27FC236}">
                <a16:creationId xmlns:a16="http://schemas.microsoft.com/office/drawing/2014/main" id="{67DCF73A-2D77-1E65-2066-DA9655242DAF}"/>
              </a:ext>
            </a:extLst>
          </p:cNvPr>
          <p:cNvCxnSpPr>
            <a:cxnSpLocks/>
          </p:cNvCxnSpPr>
          <p:nvPr/>
        </p:nvCxnSpPr>
        <p:spPr>
          <a:xfrm>
            <a:off x="2093027" y="4199471"/>
            <a:ext cx="590764" cy="472079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矢印コネクタ 149">
            <a:extLst>
              <a:ext uri="{FF2B5EF4-FFF2-40B4-BE49-F238E27FC236}">
                <a16:creationId xmlns:a16="http://schemas.microsoft.com/office/drawing/2014/main" id="{6A443AB9-872A-1E4D-D2FC-75011F93910A}"/>
              </a:ext>
            </a:extLst>
          </p:cNvPr>
          <p:cNvCxnSpPr>
            <a:cxnSpLocks/>
          </p:cNvCxnSpPr>
          <p:nvPr/>
        </p:nvCxnSpPr>
        <p:spPr>
          <a:xfrm flipV="1">
            <a:off x="3716084" y="3455921"/>
            <a:ext cx="0" cy="372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矢印コネクタ 150">
            <a:extLst>
              <a:ext uri="{FF2B5EF4-FFF2-40B4-BE49-F238E27FC236}">
                <a16:creationId xmlns:a16="http://schemas.microsoft.com/office/drawing/2014/main" id="{2261D987-AEB7-96C1-2A98-760254AB4406}"/>
              </a:ext>
            </a:extLst>
          </p:cNvPr>
          <p:cNvCxnSpPr>
            <a:cxnSpLocks/>
          </p:cNvCxnSpPr>
          <p:nvPr/>
        </p:nvCxnSpPr>
        <p:spPr>
          <a:xfrm>
            <a:off x="3716084" y="3828721"/>
            <a:ext cx="37720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矢印コネクタ 151">
            <a:extLst>
              <a:ext uri="{FF2B5EF4-FFF2-40B4-BE49-F238E27FC236}">
                <a16:creationId xmlns:a16="http://schemas.microsoft.com/office/drawing/2014/main" id="{51FD0953-ADB5-3751-1AFF-74DD5D0E298D}"/>
              </a:ext>
            </a:extLst>
          </p:cNvPr>
          <p:cNvCxnSpPr>
            <a:cxnSpLocks/>
          </p:cNvCxnSpPr>
          <p:nvPr/>
        </p:nvCxnSpPr>
        <p:spPr>
          <a:xfrm flipH="1">
            <a:off x="3538560" y="3828721"/>
            <a:ext cx="177525" cy="2403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ボックス 152">
            <a:extLst>
              <a:ext uri="{FF2B5EF4-FFF2-40B4-BE49-F238E27FC236}">
                <a16:creationId xmlns:a16="http://schemas.microsoft.com/office/drawing/2014/main" id="{900840D4-4A61-740D-9C72-EB8F6BD3BBFF}"/>
              </a:ext>
            </a:extLst>
          </p:cNvPr>
          <p:cNvSpPr txBox="1"/>
          <p:nvPr/>
        </p:nvSpPr>
        <p:spPr>
          <a:xfrm>
            <a:off x="3146266" y="4042940"/>
            <a:ext cx="1485723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60"/>
              </a:lnSpc>
            </a:pP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coordinate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7" name="直線矢印コネクタ 166">
            <a:extLst>
              <a:ext uri="{FF2B5EF4-FFF2-40B4-BE49-F238E27FC236}">
                <a16:creationId xmlns:a16="http://schemas.microsoft.com/office/drawing/2014/main" id="{BE521564-A439-E29B-EE31-1F5DA191A595}"/>
              </a:ext>
            </a:extLst>
          </p:cNvPr>
          <p:cNvCxnSpPr>
            <a:cxnSpLocks/>
            <a:endCxn id="100" idx="3"/>
          </p:cNvCxnSpPr>
          <p:nvPr/>
        </p:nvCxnSpPr>
        <p:spPr>
          <a:xfrm flipH="1">
            <a:off x="2666133" y="3828721"/>
            <a:ext cx="1045798" cy="847445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図 168">
            <a:extLst>
              <a:ext uri="{FF2B5EF4-FFF2-40B4-BE49-F238E27FC236}">
                <a16:creationId xmlns:a16="http://schemas.microsoft.com/office/drawing/2014/main" id="{8BC70C41-EEA9-EB94-DAB4-0DEA9CEEED2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97625" y="4058394"/>
            <a:ext cx="350682" cy="347564"/>
          </a:xfrm>
          <a:prstGeom prst="rect">
            <a:avLst/>
          </a:prstGeom>
        </p:spPr>
      </p:pic>
      <p:pic>
        <p:nvPicPr>
          <p:cNvPr id="99" name="図 169">
            <a:extLst>
              <a:ext uri="{FF2B5EF4-FFF2-40B4-BE49-F238E27FC236}">
                <a16:creationId xmlns:a16="http://schemas.microsoft.com/office/drawing/2014/main" id="{03E76E81-54F1-556D-0445-6B497B7FAE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7918" y="3975126"/>
            <a:ext cx="231404" cy="177223"/>
          </a:xfrm>
          <a:prstGeom prst="rect">
            <a:avLst/>
          </a:prstGeom>
        </p:spPr>
      </p:pic>
      <p:sp>
        <p:nvSpPr>
          <p:cNvPr id="100" name="円/楕円 246">
            <a:extLst>
              <a:ext uri="{FF2B5EF4-FFF2-40B4-BE49-F238E27FC236}">
                <a16:creationId xmlns:a16="http://schemas.microsoft.com/office/drawing/2014/main" id="{55A9B316-C7AA-C55E-7429-E75697E07A99}"/>
              </a:ext>
            </a:extLst>
          </p:cNvPr>
          <p:cNvSpPr>
            <a:spLocks noChangeAspect="1"/>
          </p:cNvSpPr>
          <p:nvPr/>
        </p:nvSpPr>
        <p:spPr>
          <a:xfrm>
            <a:off x="2658819" y="4633916"/>
            <a:ext cx="49943" cy="49499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2" name="直線矢印コネクタ 164">
            <a:extLst>
              <a:ext uri="{FF2B5EF4-FFF2-40B4-BE49-F238E27FC236}">
                <a16:creationId xmlns:a16="http://schemas.microsoft.com/office/drawing/2014/main" id="{953728AD-73A0-E911-A6B7-2064BFCE1D3B}"/>
              </a:ext>
            </a:extLst>
          </p:cNvPr>
          <p:cNvCxnSpPr>
            <a:cxnSpLocks/>
          </p:cNvCxnSpPr>
          <p:nvPr/>
        </p:nvCxnSpPr>
        <p:spPr>
          <a:xfrm flipV="1">
            <a:off x="4197153" y="5109118"/>
            <a:ext cx="2964" cy="25337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弧形 102">
            <a:extLst>
              <a:ext uri="{FF2B5EF4-FFF2-40B4-BE49-F238E27FC236}">
                <a16:creationId xmlns:a16="http://schemas.microsoft.com/office/drawing/2014/main" id="{5C38CD3A-6365-0328-0A1A-56E88A1D6F36}"/>
              </a:ext>
            </a:extLst>
          </p:cNvPr>
          <p:cNvSpPr/>
          <p:nvPr/>
        </p:nvSpPr>
        <p:spPr>
          <a:xfrm rot="15278328">
            <a:off x="2588510" y="3390510"/>
            <a:ext cx="927222" cy="1551439"/>
          </a:xfrm>
          <a:prstGeom prst="arc">
            <a:avLst>
              <a:gd name="adj1" fmla="val 18001884"/>
              <a:gd name="adj2" fmla="val 3193130"/>
            </a:avLst>
          </a:prstGeom>
          <a:ln w="47625">
            <a:solidFill>
              <a:srgbClr val="00B05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2BE6484-AF4C-72E8-519C-A381D03F5A5C}"/>
              </a:ext>
            </a:extLst>
          </p:cNvPr>
          <p:cNvSpPr txBox="1"/>
          <p:nvPr/>
        </p:nvSpPr>
        <p:spPr>
          <a:xfrm>
            <a:off x="4112354" y="3105270"/>
            <a:ext cx="100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/>
              <a:t>x</a:t>
            </a:r>
            <a:r>
              <a:rPr lang="en-US" altLang="zh-CN" sz="2400" b="1" baseline="30000" dirty="0" err="1"/>
              <a:t>l</a:t>
            </a:r>
            <a:r>
              <a:rPr lang="en-US" altLang="zh-CN" sz="2400" dirty="0" err="1"/>
              <a:t>,</a:t>
            </a:r>
            <a:r>
              <a:rPr lang="en-US" altLang="zh-CN" sz="2400" b="1" dirty="0" err="1"/>
              <a:t>d</a:t>
            </a:r>
            <a:r>
              <a:rPr lang="en-US" altLang="zh-CN" sz="2400" b="1" baseline="30000" dirty="0" err="1"/>
              <a:t>l</a:t>
            </a:r>
            <a:r>
              <a:rPr lang="en-US" altLang="zh-CN" sz="2400" b="1" dirty="0">
                <a:highlight>
                  <a:srgbClr val="00FF00"/>
                </a:highlight>
              </a:rPr>
              <a:t>     </a:t>
            </a:r>
            <a:endParaRPr lang="zh-CN" altLang="en-US" sz="2400" b="1" baseline="30000" dirty="0">
              <a:highlight>
                <a:srgbClr val="00FF00"/>
              </a:highlight>
            </a:endParaRPr>
          </a:p>
        </p:txBody>
      </p:sp>
      <p:sp>
        <p:nvSpPr>
          <p:cNvPr id="125" name="円/楕円 246">
            <a:extLst>
              <a:ext uri="{FF2B5EF4-FFF2-40B4-BE49-F238E27FC236}">
                <a16:creationId xmlns:a16="http://schemas.microsoft.com/office/drawing/2014/main" id="{02A954DC-4F4F-9869-A2BF-C55E4BD12385}"/>
              </a:ext>
            </a:extLst>
          </p:cNvPr>
          <p:cNvSpPr>
            <a:spLocks noChangeAspect="1"/>
          </p:cNvSpPr>
          <p:nvPr/>
        </p:nvSpPr>
        <p:spPr>
          <a:xfrm>
            <a:off x="8974459" y="3862776"/>
            <a:ext cx="90614" cy="8980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円/楕円 246">
            <a:extLst>
              <a:ext uri="{FF2B5EF4-FFF2-40B4-BE49-F238E27FC236}">
                <a16:creationId xmlns:a16="http://schemas.microsoft.com/office/drawing/2014/main" id="{2BFA015C-494E-B971-3E55-F3286BC36B65}"/>
              </a:ext>
            </a:extLst>
          </p:cNvPr>
          <p:cNvSpPr>
            <a:spLocks noChangeAspect="1"/>
          </p:cNvSpPr>
          <p:nvPr/>
        </p:nvSpPr>
        <p:spPr>
          <a:xfrm>
            <a:off x="9422546" y="5067841"/>
            <a:ext cx="90614" cy="898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円/楕円 246">
            <a:extLst>
              <a:ext uri="{FF2B5EF4-FFF2-40B4-BE49-F238E27FC236}">
                <a16:creationId xmlns:a16="http://schemas.microsoft.com/office/drawing/2014/main" id="{B677466A-625E-6068-57B7-1133EBF1EC70}"/>
              </a:ext>
            </a:extLst>
          </p:cNvPr>
          <p:cNvSpPr>
            <a:spLocks noChangeAspect="1"/>
          </p:cNvSpPr>
          <p:nvPr/>
        </p:nvSpPr>
        <p:spPr>
          <a:xfrm>
            <a:off x="8269687" y="4289412"/>
            <a:ext cx="90614" cy="898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弧形 128">
            <a:extLst>
              <a:ext uri="{FF2B5EF4-FFF2-40B4-BE49-F238E27FC236}">
                <a16:creationId xmlns:a16="http://schemas.microsoft.com/office/drawing/2014/main" id="{B644DCA8-8E89-E858-BEE8-9A4BB63DB81F}"/>
              </a:ext>
            </a:extLst>
          </p:cNvPr>
          <p:cNvSpPr/>
          <p:nvPr/>
        </p:nvSpPr>
        <p:spPr>
          <a:xfrm rot="10800000">
            <a:off x="10425031" y="4004436"/>
            <a:ext cx="540022" cy="1012741"/>
          </a:xfrm>
          <a:prstGeom prst="arc">
            <a:avLst>
              <a:gd name="adj1" fmla="val 18001884"/>
              <a:gd name="adj2" fmla="val 3193130"/>
            </a:avLst>
          </a:prstGeom>
          <a:ln w="47625">
            <a:solidFill>
              <a:srgbClr val="00FF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30" name="直接箭头连接符 129">
            <a:extLst>
              <a:ext uri="{FF2B5EF4-FFF2-40B4-BE49-F238E27FC236}">
                <a16:creationId xmlns:a16="http://schemas.microsoft.com/office/drawing/2014/main" id="{10384769-8AD0-D577-342D-F643B1050AB5}"/>
              </a:ext>
            </a:extLst>
          </p:cNvPr>
          <p:cNvCxnSpPr>
            <a:cxnSpLocks/>
            <a:endCxn id="127" idx="7"/>
          </p:cNvCxnSpPr>
          <p:nvPr/>
        </p:nvCxnSpPr>
        <p:spPr>
          <a:xfrm flipH="1">
            <a:off x="8347031" y="3908870"/>
            <a:ext cx="627281" cy="393694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箭头连接符 130">
            <a:extLst>
              <a:ext uri="{FF2B5EF4-FFF2-40B4-BE49-F238E27FC236}">
                <a16:creationId xmlns:a16="http://schemas.microsoft.com/office/drawing/2014/main" id="{93D75DB7-A27E-0B94-ACD2-99129198BD2C}"/>
              </a:ext>
            </a:extLst>
          </p:cNvPr>
          <p:cNvCxnSpPr>
            <a:cxnSpLocks/>
            <a:endCxn id="126" idx="0"/>
          </p:cNvCxnSpPr>
          <p:nvPr/>
        </p:nvCxnSpPr>
        <p:spPr>
          <a:xfrm>
            <a:off x="9019619" y="3953774"/>
            <a:ext cx="448234" cy="1114067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文本框 131">
            <a:extLst>
              <a:ext uri="{FF2B5EF4-FFF2-40B4-BE49-F238E27FC236}">
                <a16:creationId xmlns:a16="http://schemas.microsoft.com/office/drawing/2014/main" id="{CF495A35-2886-931C-5F4C-957C82A820E1}"/>
              </a:ext>
            </a:extLst>
          </p:cNvPr>
          <p:cNvSpPr txBox="1"/>
          <p:nvPr/>
        </p:nvSpPr>
        <p:spPr>
          <a:xfrm>
            <a:off x="8739671" y="5807209"/>
            <a:ext cx="2990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RT-</a:t>
            </a:r>
            <a:r>
              <a:rPr lang="en-US" altLang="zh-CN" dirty="0" err="1"/>
              <a:t>NeRF</a:t>
            </a:r>
            <a:r>
              <a:rPr lang="en-US" altLang="zh-CN" dirty="0"/>
              <a:t>: deformable in global, static in local!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51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7" grpId="0"/>
      <p:bldP spid="63" grpId="0" animBg="1"/>
      <p:bldP spid="89" grpId="0"/>
      <p:bldP spid="90" grpId="0"/>
      <p:bldP spid="96" grpId="0"/>
      <p:bldP spid="100" grpId="0" animBg="1"/>
      <p:bldP spid="103" grpId="0" animBg="1"/>
      <p:bldP spid="12" grpId="0"/>
      <p:bldP spid="125" grpId="0" animBg="1"/>
      <p:bldP spid="126" grpId="0" animBg="1"/>
      <p:bldP spid="127" grpId="0" animBg="1"/>
      <p:bldP spid="129" grpId="0" animBg="1"/>
      <p:bldP spid="1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55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3754</TotalTime>
  <Words>1057</Words>
  <Application>Microsoft Office PowerPoint</Application>
  <PresentationFormat>宽屏</PresentationFormat>
  <Paragraphs>201</Paragraphs>
  <Slides>21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7" baseType="lpstr">
      <vt:lpstr>等线</vt:lpstr>
      <vt:lpstr>等线 Light</vt:lpstr>
      <vt:lpstr>Arial</vt:lpstr>
      <vt:lpstr>Cambria Math</vt:lpstr>
      <vt:lpstr>Times New Roman</vt:lpstr>
      <vt:lpstr>Office 主题​​</vt:lpstr>
      <vt:lpstr>Deformable 3D Representation Learning for Articulated Objects</vt:lpstr>
      <vt:lpstr>Background: Inverse Graphics</vt:lpstr>
      <vt:lpstr>Background: Inverse Graphics</vt:lpstr>
      <vt:lpstr>Manipulating pose and light variables</vt:lpstr>
      <vt:lpstr>Breakthrough: Neural Radiance Field</vt:lpstr>
      <vt:lpstr>Neural Articulated Radiance Field</vt:lpstr>
      <vt:lpstr>Approach: Vanilla NeRF</vt:lpstr>
      <vt:lpstr>Baseline: Pose-Conditioned NeRF</vt:lpstr>
      <vt:lpstr>Key Component: Rigidly Transformed NeRF</vt:lpstr>
      <vt:lpstr>Part-Wise NARF: A Combination of RT-NeRFs</vt:lpstr>
      <vt:lpstr>Holistic NARF: Use a Single NeRF Model</vt:lpstr>
      <vt:lpstr>Disentangled NARF: Final Solution</vt:lpstr>
      <vt:lpstr>Results</vt:lpstr>
      <vt:lpstr>Conclusion and Limitation</vt:lpstr>
      <vt:lpstr>Unsupervised Learning of NARF</vt:lpstr>
      <vt:lpstr>The Efficient Tri-plane Representation</vt:lpstr>
      <vt:lpstr>Efficient NARF Rebuilt with Tri-planes</vt:lpstr>
      <vt:lpstr>GAN Training</vt:lpstr>
      <vt:lpstr>Results</vt:lpstr>
      <vt:lpstr>Ablation Study on Pose Priors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Deformable 3D Representation Learning for Articulated Objects</dc:title>
  <dc:creator>Sun Xiao</dc:creator>
  <cp:lastModifiedBy>Sun Xiao</cp:lastModifiedBy>
  <cp:revision>92</cp:revision>
  <dcterms:created xsi:type="dcterms:W3CDTF">2022-07-02T05:35:48Z</dcterms:created>
  <dcterms:modified xsi:type="dcterms:W3CDTF">2022-07-06T03:57:23Z</dcterms:modified>
</cp:coreProperties>
</file>